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72" r:id="rId8"/>
    <p:sldId id="264" r:id="rId9"/>
    <p:sldId id="263" r:id="rId10"/>
    <p:sldId id="271" r:id="rId11"/>
    <p:sldId id="268" r:id="rId12"/>
    <p:sldId id="265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1B1176A-F2AA-4755-83BA-C32152E38F0C}" type="datetimeFigureOut">
              <a:rPr lang="en-US" smtClean="0"/>
              <a:pPr/>
              <a:t>4/16/2021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E0124FB-42AA-4AB2-8CD5-41B187446DE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2376" y="1214422"/>
            <a:ext cx="7772400" cy="1857388"/>
          </a:xfrm>
        </p:spPr>
        <p:txBody>
          <a:bodyPr/>
          <a:lstStyle/>
          <a:p>
            <a:r>
              <a:rPr lang="sr-Cyrl-RS" sz="4400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sz="4400" i="1" dirty="0" smtClean="0">
                <a:latin typeface="Times New Roman" pitchFamily="18" charset="0"/>
                <a:cs typeface="Times New Roman" pitchFamily="18" charset="0"/>
              </a:rPr>
              <a:t>Звончић </a:t>
            </a:r>
            <a:br>
              <a:rPr lang="sr-Cyrl-RS" sz="44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4400" i="1" dirty="0" smtClean="0">
                <a:latin typeface="Times New Roman" pitchFamily="18" charset="0"/>
                <a:cs typeface="Times New Roman" pitchFamily="18" charset="0"/>
              </a:rPr>
              <a:t>Мој вртић слави рођендан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1670" y="5357826"/>
            <a:ext cx="61436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15.04.2021.</a:t>
            </a:r>
          </a:p>
          <a:p>
            <a:pPr algn="ctr"/>
            <a:r>
              <a:rPr lang="sr-Cyrl-RS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25416662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71472" y="1857364"/>
            <a:ext cx="2500330" cy="2286016"/>
          </a:xfrm>
        </p:spPr>
      </p:pic>
      <p:pic>
        <p:nvPicPr>
          <p:cNvPr id="6" name="Picture 5" descr="16182541666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54" y="4357694"/>
            <a:ext cx="1714512" cy="2286016"/>
          </a:xfrm>
          <a:prstGeom prst="rect">
            <a:avLst/>
          </a:prstGeom>
        </p:spPr>
      </p:pic>
      <p:pic>
        <p:nvPicPr>
          <p:cNvPr id="7" name="Picture 6" descr="16182541666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2910" y="4357694"/>
            <a:ext cx="2357422" cy="2143140"/>
          </a:xfrm>
          <a:prstGeom prst="rect">
            <a:avLst/>
          </a:prstGeom>
        </p:spPr>
      </p:pic>
      <p:pic>
        <p:nvPicPr>
          <p:cNvPr id="8" name="Picture 7" descr="16182541666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1785926"/>
            <a:ext cx="1762105" cy="2500306"/>
          </a:xfrm>
          <a:prstGeom prst="rect">
            <a:avLst/>
          </a:prstGeom>
        </p:spPr>
      </p:pic>
      <p:pic>
        <p:nvPicPr>
          <p:cNvPr id="9" name="Picture 8" descr="1618254166645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7818" y="1928802"/>
            <a:ext cx="3286148" cy="44291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Породичне честитке</a:t>
            </a:r>
            <a:endParaRPr lang="en-US" sz="2400" dirty="0"/>
          </a:p>
        </p:txBody>
      </p:sp>
      <p:pic>
        <p:nvPicPr>
          <p:cNvPr id="4" name="Content Placeholder 3" descr="161825416663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2976" y="1428736"/>
            <a:ext cx="6715172" cy="4572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1910457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643050"/>
            <a:ext cx="3429000" cy="4572000"/>
          </a:xfrm>
        </p:spPr>
      </p:pic>
      <p:pic>
        <p:nvPicPr>
          <p:cNvPr id="5" name="Picture 4" descr="16184191045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71613"/>
            <a:ext cx="3786214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IMG-94deb974a4fdb0139942c0f51ff01a1c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71604" y="1857364"/>
            <a:ext cx="6096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IMG-ace5f74825d88f103f7c7b81fa71071a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1785926"/>
            <a:ext cx="6858048" cy="4572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38019605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28728" y="1714488"/>
            <a:ext cx="6096000" cy="4572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38019605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929058" y="1571612"/>
            <a:ext cx="4572032" cy="4786346"/>
          </a:xfrm>
        </p:spPr>
      </p:pic>
      <p:pic>
        <p:nvPicPr>
          <p:cNvPr id="5" name="Picture 4" descr="16183801960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714488"/>
            <a:ext cx="3286148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5" name="Content Placeholder 4" descr="161841910455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1643050"/>
            <a:ext cx="6096000" cy="4572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Дечијих руку дело</a:t>
            </a:r>
            <a:endParaRPr lang="en-US" sz="2400" dirty="0"/>
          </a:p>
        </p:txBody>
      </p:sp>
      <p:pic>
        <p:nvPicPr>
          <p:cNvPr id="4" name="Content Placeholder 3" descr="161841910459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28728" y="1857364"/>
            <a:ext cx="6286544" cy="4279119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/>
          </a:p>
        </p:txBody>
      </p:sp>
      <p:pic>
        <p:nvPicPr>
          <p:cNvPr id="4" name="Content Placeholder 3" descr="161841910454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28728" y="1714488"/>
            <a:ext cx="6096000" cy="4572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21437220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572000" y="2143116"/>
            <a:ext cx="3929090" cy="3796913"/>
          </a:xfrm>
        </p:spPr>
      </p:pic>
      <p:pic>
        <p:nvPicPr>
          <p:cNvPr id="6" name="Picture 5" descr="16184191045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2214554"/>
            <a:ext cx="3500462" cy="365125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Рођенданско славље и весеље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8419104534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357290" y="1714488"/>
            <a:ext cx="6096000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68</TotalTime>
  <Words>42</Words>
  <Application>Microsoft Office PowerPoint</Application>
  <PresentationFormat>On-screen Show (4:3)</PresentationFormat>
  <Paragraphs>15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Equity</vt:lpstr>
      <vt:lpstr>Вртић Звончић  Мој вртић слави рођендан </vt:lpstr>
      <vt:lpstr>Породичне честитке</vt:lpstr>
      <vt:lpstr>Породичне честитке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Дечијих руку дело</vt:lpstr>
      <vt:lpstr>Рођенданско славље и весеље</vt:lpstr>
      <vt:lpstr>Рођенданско славље и весеље</vt:lpstr>
      <vt:lpstr>Рођенданско славље и весеље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10</cp:revision>
  <dcterms:created xsi:type="dcterms:W3CDTF">2021-04-16T07:17:40Z</dcterms:created>
  <dcterms:modified xsi:type="dcterms:W3CDTF">2021-04-16T10:24:50Z</dcterms:modified>
</cp:coreProperties>
</file>