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jeY4DghZ/ABKZKmb8lBN0OTzu7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050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1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16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" name="Google Shape;25;p16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" name="Google Shape;26;p16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27" name="Google Shape;27;p16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1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16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0" name="Google Shape;30;p16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1" name="Google Shape;31;p16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2" name="Google Shape;32;p1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16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16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4" name="Google Shape;54;p19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5" name="Google Shape;55;p1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20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2" name="Google Shape;62;p20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20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4" name="Google Shape;64;p2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3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3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23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0" name="Google Shape;80;p2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4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4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24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2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5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5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2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6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6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9" name="Google Shape;99;p26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2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3" name="Google Shape;103;p26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26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 b="0" i="0" u="none" strike="noStrike" cap="non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7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7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2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8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8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28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2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8" name="Google Shape;118;p28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28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9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9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3" name="Google Shape;123;p29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2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0"/>
          <p:cNvSpPr txBox="1">
            <a:spLocks noGrp="1"/>
          </p:cNvSpPr>
          <p:nvPr>
            <p:ph type="body" idx="1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0" name="Google Shape;130;p3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3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1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1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6" name="Google Shape;136;p3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3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5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15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1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5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5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15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15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1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5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" name="Google Shape;17;p1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5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lang="sr-Cyrl-RS"/>
              <a:t>Живимо и учимо заједно</a:t>
            </a:r>
            <a:br>
              <a:rPr lang="sr-Cyrl-RS"/>
            </a:br>
            <a:r>
              <a:rPr lang="sr-Cyrl-RS"/>
              <a:t>„Вртешка“</a:t>
            </a:r>
            <a:br>
              <a:rPr lang="sr-Cyrl-RS"/>
            </a:br>
            <a:r>
              <a:rPr lang="sr-Cyrl-RS"/>
              <a:t>Велики Шиљеговац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Пројекат „Од њиве до трпезе“</a:t>
            </a:r>
            <a:endParaRPr/>
          </a:p>
        </p:txBody>
      </p:sp>
      <p:pic>
        <p:nvPicPr>
          <p:cNvPr id="149" name="Google Shape;149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110755" y="1742629"/>
            <a:ext cx="3439645" cy="4019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60594" y="4063999"/>
            <a:ext cx="3428629" cy="2581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7267" y="1433735"/>
            <a:ext cx="3347641" cy="2520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18353" y="939791"/>
            <a:ext cx="2911077" cy="3881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27930" y="333649"/>
            <a:ext cx="4241370" cy="3193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62830" y="3830619"/>
            <a:ext cx="4020740" cy="30273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   Трибина за родитеље</a:t>
            </a:r>
            <a:br>
              <a:rPr lang="sr-Cyrl-RS"/>
            </a:br>
            <a:r>
              <a:rPr lang="sr-Cyrl-RS"/>
              <a:t> „Безбедност деце у саобраћају“</a:t>
            </a:r>
            <a:endParaRPr/>
          </a:p>
        </p:txBody>
      </p:sp>
      <p:pic>
        <p:nvPicPr>
          <p:cNvPr id="164" name="Google Shape;164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6316639" y="3173608"/>
            <a:ext cx="3881438" cy="2922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7334" y="2194442"/>
            <a:ext cx="2370770" cy="38507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27725" y="2694136"/>
            <a:ext cx="3388765" cy="25515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 Зрава храна сваког дана ...</a:t>
            </a:r>
            <a:endParaRPr/>
          </a:p>
        </p:txBody>
      </p:sp>
      <p:pic>
        <p:nvPicPr>
          <p:cNvPr id="172" name="Google Shape;17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8407" y="1485900"/>
            <a:ext cx="4132461" cy="481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75668" y="1799964"/>
            <a:ext cx="4643040" cy="34959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Пројекат „Моја кућа“</a:t>
            </a:r>
            <a:endParaRPr/>
          </a:p>
        </p:txBody>
      </p:sp>
      <p:pic>
        <p:nvPicPr>
          <p:cNvPr id="179" name="Google Shape;179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12400" y="1697038"/>
            <a:ext cx="4060775" cy="305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53468" y="1104900"/>
            <a:ext cx="4385468" cy="330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75668" y="4533900"/>
            <a:ext cx="2888827" cy="21751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Драматизација приче „Три прасета“</a:t>
            </a:r>
            <a:endParaRPr/>
          </a:p>
        </p:txBody>
      </p:sp>
      <p:pic>
        <p:nvPicPr>
          <p:cNvPr id="187" name="Google Shape;187;p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-32870" y="2714671"/>
            <a:ext cx="3881438" cy="2922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35968" y="1686719"/>
            <a:ext cx="3542108" cy="2666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86659" y="4642691"/>
            <a:ext cx="2649141" cy="1994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Обилазак старих кућа</a:t>
            </a:r>
            <a:endParaRPr/>
          </a:p>
        </p:txBody>
      </p:sp>
      <p:pic>
        <p:nvPicPr>
          <p:cNvPr id="195" name="Google Shape;195;p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77603" y="1544637"/>
            <a:ext cx="4161978" cy="452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39312" y="1358900"/>
            <a:ext cx="4708317" cy="5194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Другарска улица</a:t>
            </a:r>
            <a:endParaRPr/>
          </a:p>
        </p:txBody>
      </p:sp>
      <p:pic>
        <p:nvPicPr>
          <p:cNvPr id="202" name="Google Shape;202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1003300" y="2551159"/>
            <a:ext cx="3881438" cy="2922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4198260" y="1297301"/>
            <a:ext cx="4845844" cy="36486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Посета омиљене докторке</a:t>
            </a:r>
            <a:endParaRPr/>
          </a:p>
        </p:txBody>
      </p:sp>
      <p:pic>
        <p:nvPicPr>
          <p:cNvPr id="209" name="Google Shape;209;p1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56795" y="1436688"/>
            <a:ext cx="3837198" cy="4646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75668" y="2121694"/>
            <a:ext cx="4351734" cy="327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Спектар јесењих боја</a:t>
            </a:r>
            <a:endParaRPr/>
          </a:p>
        </p:txBody>
      </p:sp>
      <p:pic>
        <p:nvPicPr>
          <p:cNvPr id="216" name="Google Shape;216;p1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-68838" y="1952672"/>
            <a:ext cx="3881438" cy="2922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6288333" y="934008"/>
            <a:ext cx="3448645" cy="2596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5400000">
            <a:off x="3150485" y="3282203"/>
            <a:ext cx="3746500" cy="28208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Јесењи вашар</a:t>
            </a:r>
            <a:endParaRPr/>
          </a:p>
        </p:txBody>
      </p:sp>
      <p:pic>
        <p:nvPicPr>
          <p:cNvPr id="224" name="Google Shape;224;p1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28262" y="1930400"/>
            <a:ext cx="4518211" cy="3606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75668" y="1079500"/>
            <a:ext cx="4520406" cy="340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Писмо за Деда Мраза</a:t>
            </a:r>
            <a:endParaRPr/>
          </a:p>
        </p:txBody>
      </p:sp>
      <p:pic>
        <p:nvPicPr>
          <p:cNvPr id="231" name="Google Shape;231;p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197862" y="1840756"/>
            <a:ext cx="3881438" cy="2922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31842" y="445690"/>
            <a:ext cx="3943760" cy="2969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5400000">
            <a:off x="3596367" y="3891812"/>
            <a:ext cx="3335338" cy="2511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sr-Cyrl-RS"/>
              <a:t>   Срећна Нова година</a:t>
            </a:r>
            <a:endParaRPr/>
          </a:p>
        </p:txBody>
      </p:sp>
      <p:pic>
        <p:nvPicPr>
          <p:cNvPr id="239" name="Google Shape;239;p1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386725" y="1431050"/>
            <a:ext cx="6896100" cy="518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PresentationFormat>Custom</PresentationFormat>
  <Paragraphs>13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Facet</vt:lpstr>
      <vt:lpstr>Живимо и учимо заједно „Вртешка“ Велики Шиљеговац</vt:lpstr>
      <vt:lpstr>Пројекат „Од њиве до трпезе“</vt:lpstr>
      <vt:lpstr>Slide 3</vt:lpstr>
      <vt:lpstr>   Трибина за родитеље  „Безбедност деце у саобраћају“</vt:lpstr>
      <vt:lpstr> Зрава храна сваког дана ...</vt:lpstr>
      <vt:lpstr>Пројекат „Моја кућа“</vt:lpstr>
      <vt:lpstr>Драматизација приче „Три прасета“</vt:lpstr>
      <vt:lpstr>Обилазак старих кућа</vt:lpstr>
      <vt:lpstr>Другарска улица</vt:lpstr>
      <vt:lpstr>Посета омиљене докторке</vt:lpstr>
      <vt:lpstr>Спектар јесењих боја</vt:lpstr>
      <vt:lpstr>Јесењи вашар</vt:lpstr>
      <vt:lpstr>Писмо за Деда Мраза</vt:lpstr>
      <vt:lpstr>   Срећна Нова година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Живимо и учимо заједно „Вртешка“ Велики Шиљеговац</dc:title>
  <dc:creator>PC</dc:creator>
  <cp:lastModifiedBy>ASUS</cp:lastModifiedBy>
  <cp:revision>1</cp:revision>
  <dcterms:created xsi:type="dcterms:W3CDTF">2024-01-12T18:32:36Z</dcterms:created>
  <dcterms:modified xsi:type="dcterms:W3CDTF">2024-01-15T07:26:35Z</dcterms:modified>
</cp:coreProperties>
</file>