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1" r:id="rId12"/>
    <p:sldId id="266" r:id="rId13"/>
    <p:sldId id="267" r:id="rId14"/>
    <p:sldId id="268" r:id="rId15"/>
    <p:sldId id="272" r:id="rId16"/>
    <p:sldId id="269" r:id="rId17"/>
    <p:sldId id="270" r:id="rId18"/>
    <p:sldId id="273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41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6/3/2022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6/3/2022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6/3/2022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6/3/2022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6/3/2022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6/3/2022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7D2FF01-FE4D-4A2A-AA46-05F9283A0B33}" type="datetimeFigureOut">
              <a:rPr lang="en-US" smtClean="0"/>
              <a:pPr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46"/>
          <a:stretch/>
        </p:blipFill>
        <p:spPr>
          <a:xfrm>
            <a:off x="-29116" y="-103573"/>
            <a:ext cx="9173115" cy="696157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219200"/>
            <a:ext cx="64388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ЖИВИМО И УЧИМО ЗАЈЕДНО</a:t>
            </a:r>
            <a:endParaRPr lang="en-US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89067" y="3124200"/>
            <a:ext cx="4572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sr-Cyrl-RS" sz="3200" b="1" dirty="0" smtClean="0">
                <a:latin typeface="Times New Roman" pitchFamily="18" charset="0"/>
                <a:cs typeface="Times New Roman" pitchFamily="18" charset="0"/>
              </a:rPr>
              <a:t>ПРОЛЕЋНО ЦВЕЋЕ</a:t>
            </a:r>
            <a:r>
              <a:rPr lang="sr-Cyrl-RS" dirty="0" smtClean="0"/>
              <a:t/>
            </a:r>
            <a:br>
              <a:rPr lang="sr-Cyrl-RS" dirty="0" smtClean="0"/>
            </a:br>
            <a:r>
              <a:rPr lang="sr-Cyrl-RS" dirty="0" smtClean="0"/>
              <a:t/>
            </a:r>
            <a:br>
              <a:rPr lang="sr-Cyrl-RS" dirty="0" smtClean="0"/>
            </a:br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КОЊУХ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5659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6512511" cy="1143000"/>
          </a:xfrm>
        </p:spPr>
        <p:txBody>
          <a:bodyPr>
            <a:normAutofit/>
          </a:bodyPr>
          <a:lstStyle/>
          <a:p>
            <a:pPr algn="ctr"/>
            <a:r>
              <a:rPr lang="sr-Cyrl-RS" sz="32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b="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990600"/>
            <a:ext cx="3993091" cy="29948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4950" b="27229"/>
          <a:stretch/>
        </p:blipFill>
        <p:spPr>
          <a:xfrm>
            <a:off x="4495800" y="3785590"/>
            <a:ext cx="4412672" cy="2831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045" t="21758" r="31864" b="12425"/>
          <a:stretch/>
        </p:blipFill>
        <p:spPr>
          <a:xfrm rot="5400000">
            <a:off x="5230089" y="1032165"/>
            <a:ext cx="2798619" cy="25076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931269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3000" y="941026"/>
            <a:ext cx="2541389" cy="33885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02" r="8219" b="2677"/>
          <a:stretch/>
        </p:blipFill>
        <p:spPr>
          <a:xfrm>
            <a:off x="5029200" y="942107"/>
            <a:ext cx="2552700" cy="3505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212" b="16970"/>
          <a:stretch/>
        </p:blipFill>
        <p:spPr>
          <a:xfrm>
            <a:off x="1676400" y="4329545"/>
            <a:ext cx="5423646" cy="2514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286972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5386" y="1524000"/>
            <a:ext cx="2606277" cy="3475037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9800" y="990600"/>
            <a:ext cx="2743200" cy="3657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349"/>
          <a:stretch/>
        </p:blipFill>
        <p:spPr>
          <a:xfrm rot="5400000">
            <a:off x="-73243" y="3426043"/>
            <a:ext cx="3533342" cy="2929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7484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981940"/>
            <a:ext cx="3733800" cy="2800351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5600" y="3841172"/>
            <a:ext cx="3759200" cy="2819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86276" y="972127"/>
            <a:ext cx="4266334" cy="568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7735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914400"/>
            <a:ext cx="3718982" cy="27892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51864" y="914400"/>
            <a:ext cx="2857500" cy="381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87" t="7752" r="2349" b="3994"/>
          <a:stretch/>
        </p:blipFill>
        <p:spPr>
          <a:xfrm>
            <a:off x="2341418" y="3338945"/>
            <a:ext cx="4835237" cy="33666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208541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382000" cy="1143000"/>
          </a:xfrm>
        </p:spPr>
        <p:txBody>
          <a:bodyPr/>
          <a:lstStyle/>
          <a:p>
            <a:pPr algn="ctr"/>
            <a:r>
              <a:rPr lang="sr-Cyrl-RS" sz="32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ПОСЕТА МОБИЛНОГ САВЕТОВАЛИШТА</a:t>
            </a:r>
            <a:endParaRPr lang="en-US" sz="3200" b="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76801" y="1225838"/>
            <a:ext cx="3551766" cy="2663825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-277957" y="1878157"/>
            <a:ext cx="5271655" cy="39537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76800" y="4002873"/>
            <a:ext cx="3581399" cy="2630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5036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b="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29200" y="1066800"/>
            <a:ext cx="3006327" cy="40084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0600" y="2413000"/>
            <a:ext cx="3048000" cy="4064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473944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18364" y="3913909"/>
            <a:ext cx="3535891" cy="2651919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52999" y="828963"/>
            <a:ext cx="2183823" cy="29117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8855" y="3886200"/>
            <a:ext cx="3556000" cy="2667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250" b="2131"/>
          <a:stretch/>
        </p:blipFill>
        <p:spPr>
          <a:xfrm>
            <a:off x="1752600" y="828963"/>
            <a:ext cx="2438400" cy="29787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0202364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67000" y="3581400"/>
            <a:ext cx="4247091" cy="318531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2200" y="787400"/>
            <a:ext cx="2876550" cy="38354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116" y="990600"/>
            <a:ext cx="2799484" cy="373264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5066947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-215900" y="3597022"/>
            <a:ext cx="3555999" cy="2667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47" t="6061" b="20513"/>
          <a:stretch/>
        </p:blipFill>
        <p:spPr>
          <a:xfrm>
            <a:off x="4572000" y="429491"/>
            <a:ext cx="4405746" cy="25076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4600" y="3207329"/>
            <a:ext cx="2618510" cy="34913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508" b="10326"/>
          <a:stretch/>
        </p:blipFill>
        <p:spPr>
          <a:xfrm>
            <a:off x="228600" y="450273"/>
            <a:ext cx="4235214" cy="2514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294" t="4895" b="7833"/>
          <a:stretch/>
        </p:blipFill>
        <p:spPr>
          <a:xfrm rot="5400000">
            <a:off x="2812470" y="3324292"/>
            <a:ext cx="3574476" cy="317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83428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4051300"/>
            <a:ext cx="3594484" cy="2695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10200" y="907472"/>
            <a:ext cx="2215861" cy="29544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17537" y="1250516"/>
            <a:ext cx="2984500" cy="2238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555" b="3730"/>
          <a:stretch/>
        </p:blipFill>
        <p:spPr>
          <a:xfrm>
            <a:off x="4648200" y="4051300"/>
            <a:ext cx="3962400" cy="26958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9279441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304800"/>
            <a:ext cx="6817311" cy="1143000"/>
          </a:xfrm>
        </p:spPr>
        <p:txBody>
          <a:bodyPr/>
          <a:lstStyle/>
          <a:p>
            <a:pPr algn="ctr"/>
            <a:r>
              <a:rPr lang="sr-Cyrl-RS" sz="32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МЕЂУНАРОДНИ ДАН ПАРКОВА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0600" y="787762"/>
            <a:ext cx="2286000" cy="304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" y="3964800"/>
            <a:ext cx="3857600" cy="2893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24400" y="3951614"/>
            <a:ext cx="3829000" cy="2871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81400" y="787762"/>
            <a:ext cx="4648200" cy="3064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5539037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99" t="10295" r="199" b="5183"/>
          <a:stretch/>
        </p:blipFill>
        <p:spPr>
          <a:xfrm>
            <a:off x="1949909" y="3920836"/>
            <a:ext cx="4633382" cy="2937164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4600" y="750279"/>
            <a:ext cx="2321564" cy="30954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2800" y="750280"/>
            <a:ext cx="2321564" cy="30954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145" b="6145"/>
          <a:stretch/>
        </p:blipFill>
        <p:spPr>
          <a:xfrm>
            <a:off x="304800" y="750278"/>
            <a:ext cx="2646886" cy="3095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75795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091" t="27394" r="1091" b="1939"/>
          <a:stretch/>
        </p:blipFill>
        <p:spPr>
          <a:xfrm>
            <a:off x="2180822" y="3962400"/>
            <a:ext cx="4929955" cy="261287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457200"/>
            <a:ext cx="4036200" cy="30271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372" t="23227"/>
          <a:stretch/>
        </p:blipFill>
        <p:spPr>
          <a:xfrm>
            <a:off x="4800600" y="457200"/>
            <a:ext cx="4028569" cy="302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19806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247"/>
          <a:stretch/>
        </p:blipFill>
        <p:spPr>
          <a:xfrm>
            <a:off x="3413523" y="783025"/>
            <a:ext cx="2606277" cy="3223202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82" y="2209800"/>
            <a:ext cx="2684250" cy="3579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77000" y="3276600"/>
            <a:ext cx="2479408" cy="330587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17" t="21980" r="10752"/>
          <a:stretch/>
        </p:blipFill>
        <p:spPr>
          <a:xfrm>
            <a:off x="2819400" y="4276064"/>
            <a:ext cx="3200400" cy="258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41381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ПРОСЛАВА ПРОЈЕКАТА ПРОЛЕЋНО ЦВЕЋЕ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00800" y="990600"/>
            <a:ext cx="2606277" cy="3475037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778" t="9192" b="13435"/>
          <a:stretch/>
        </p:blipFill>
        <p:spPr>
          <a:xfrm>
            <a:off x="381000" y="1447800"/>
            <a:ext cx="2590800" cy="325070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45" b="6816"/>
          <a:stretch/>
        </p:blipFill>
        <p:spPr>
          <a:xfrm>
            <a:off x="2971800" y="3403964"/>
            <a:ext cx="4184600" cy="31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2666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10200" y="207818"/>
            <a:ext cx="2667000" cy="355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8868" y="200890"/>
            <a:ext cx="2592532" cy="34567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33600" y="3382963"/>
            <a:ext cx="4633382" cy="34750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42407199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0827" r="6656"/>
          <a:stretch/>
        </p:blipFill>
        <p:spPr>
          <a:xfrm>
            <a:off x="2677869" y="50766"/>
            <a:ext cx="3624661" cy="3581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3632166"/>
            <a:ext cx="4033000" cy="3024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63" r="8085" b="13241"/>
          <a:stretch/>
        </p:blipFill>
        <p:spPr>
          <a:xfrm>
            <a:off x="4724400" y="3632166"/>
            <a:ext cx="3990109" cy="30249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811607567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214</TotalTime>
  <Words>49</Words>
  <Application>Microsoft Office PowerPoint</Application>
  <PresentationFormat>On-screen Show (4:3)</PresentationFormat>
  <Paragraphs>16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Slipstream</vt:lpstr>
      <vt:lpstr>Slide 1</vt:lpstr>
      <vt:lpstr>ПРОЈЕКАТ ПРОЛЕЋНО ЦВЕЋЕ</vt:lpstr>
      <vt:lpstr>ПРОЈЕКАТ ПРОЛЕЋНО ЦВЕЋЕ</vt:lpstr>
      <vt:lpstr>ПРОЈЕКАТ ПРОЛЕЋНО ЦВЕЋЕ</vt:lpstr>
      <vt:lpstr>ПРОЈЕКАТ ПРОЛЕЋНО ЦВЕЋЕ</vt:lpstr>
      <vt:lpstr>ПРОЈЕКАТ ПРОЛЕЋНО ЦВЕЋЕ</vt:lpstr>
      <vt:lpstr>ПОСЕТА МОБИЛНОГ САВЕТОВАЛИШТА</vt:lpstr>
      <vt:lpstr>ПРОЈЕКАТ ПРОЛЕЋНО ЦВЕЋЕ</vt:lpstr>
      <vt:lpstr>ПРОЈЕКАТ ПРОЛЕЋНО ЦВЕЋЕ</vt:lpstr>
      <vt:lpstr>ПРОЈЕКАТ ПРОЛЕЋНО ЦВЕЋЕ</vt:lpstr>
      <vt:lpstr>Slide 11</vt:lpstr>
      <vt:lpstr>ПРОЈЕКАТ ПРОЛЕЋНО ЦВЕЋЕ</vt:lpstr>
      <vt:lpstr>МЕЂУНАРОДНИ ДАН ПАРКОВА</vt:lpstr>
      <vt:lpstr>ПРОЈЕКАТ ПРОЛЕЋНО ЦВЕЋЕ</vt:lpstr>
      <vt:lpstr>Slide 15</vt:lpstr>
      <vt:lpstr>ПРОЈЕКАТ ПРОЛЕЋНО ЦВЕЋЕ</vt:lpstr>
      <vt:lpstr>ПРОСЛАВА ПРОЈЕКАТА ПРОЛЕЋНО ЦВЕЋЕ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Korisnik</dc:creator>
  <cp:lastModifiedBy>ASUS</cp:lastModifiedBy>
  <cp:revision>30</cp:revision>
  <dcterms:created xsi:type="dcterms:W3CDTF">2022-04-29T23:03:57Z</dcterms:created>
  <dcterms:modified xsi:type="dcterms:W3CDTF">2022-06-03T11:47:18Z</dcterms:modified>
</cp:coreProperties>
</file>