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C97A7D0-4F20-47D4-AE45-70A83638B2A4}" type="datetimeFigureOut">
              <a:rPr lang="en-US" smtClean="0"/>
              <a:pPr/>
              <a:t>4/13/2021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2D5DBF9-FBA4-45D4-B3F2-427CA9FC17C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/>
              <a:t>Програм </a:t>
            </a:r>
            <a:br>
              <a:rPr lang="sr-Cyrl-RS" dirty="0" smtClean="0"/>
            </a:br>
            <a:r>
              <a:rPr lang="sr-Cyrl-RS" dirty="0" smtClean="0"/>
              <a:t>Живимо и учимо заједно</a:t>
            </a:r>
            <a:br>
              <a:rPr lang="sr-Cyrl-R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dirty="0" smtClean="0"/>
              <a:t>Читлук</a:t>
            </a:r>
          </a:p>
          <a:p>
            <a:r>
              <a:rPr lang="sr-Cyrl-RS" dirty="0" smtClean="0"/>
              <a:t>Ана Павловић , васпитач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IMG_20210312_113412-COLL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457200"/>
            <a:ext cx="4114800" cy="4648200"/>
          </a:xfrm>
          <a:prstGeom prst="rect">
            <a:avLst/>
          </a:prstGeom>
        </p:spPr>
      </p:pic>
      <p:pic>
        <p:nvPicPr>
          <p:cNvPr id="16" name="Picture 15" descr="IMG_20210223_105651-COLL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3000" y="1600200"/>
            <a:ext cx="3848100" cy="50292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IMG_20201006_112412-COLL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381000"/>
            <a:ext cx="4114800" cy="4800600"/>
          </a:xfrm>
          <a:prstGeom prst="rect">
            <a:avLst/>
          </a:prstGeom>
        </p:spPr>
      </p:pic>
      <p:pic>
        <p:nvPicPr>
          <p:cNvPr id="10" name="Picture 9" descr="IMG_20201117_112236-COLL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600" y="1371600"/>
            <a:ext cx="4152900" cy="52197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971800"/>
            <a:ext cx="6477000" cy="609600"/>
          </a:xfrm>
        </p:spPr>
        <p:txBody>
          <a:bodyPr>
            <a:normAutofit fontScale="90000"/>
          </a:bodyPr>
          <a:lstStyle/>
          <a:p>
            <a:r>
              <a:rPr lang="sr-Cyrl-RS" dirty="0" smtClean="0"/>
              <a:t>Другари</a:t>
            </a:r>
            <a:br>
              <a:rPr lang="sr-Cyrl-RS" dirty="0" smtClean="0"/>
            </a:br>
            <a:r>
              <a:rPr lang="sr-Cyrl-RS" dirty="0" smtClean="0"/>
              <a:t>чекамо вас</a:t>
            </a:r>
            <a:br>
              <a:rPr lang="sr-Cyrl-RS" dirty="0" smtClean="0"/>
            </a:br>
            <a:r>
              <a:rPr lang="sr-Cyrl-RS" dirty="0" smtClean="0"/>
              <a:t/>
            </a:r>
            <a:br>
              <a:rPr lang="sr-Cyrl-RS" dirty="0" smtClean="0"/>
            </a:b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752600" y="4876800"/>
            <a:ext cx="6781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b="1" i="1" dirty="0"/>
              <a:t>Живимо и учимо заједно – </a:t>
            </a:r>
            <a:r>
              <a:rPr lang="sr-Cyrl-RS" i="1" dirty="0"/>
              <a:t> </a:t>
            </a:r>
            <a:r>
              <a:rPr lang="en-US" b="1" i="1" dirty="0" err="1"/>
              <a:t>Sikavas</a:t>
            </a:r>
            <a:r>
              <a:rPr lang="en-US" b="1" i="1" dirty="0"/>
              <a:t> </a:t>
            </a:r>
            <a:r>
              <a:rPr lang="en-US" b="1" i="1" dirty="0" err="1"/>
              <a:t>bešas</a:t>
            </a:r>
            <a:r>
              <a:rPr lang="en-US" b="1" i="1" dirty="0"/>
              <a:t> </a:t>
            </a:r>
            <a:r>
              <a:rPr lang="en-US" b="1" i="1" dirty="0" err="1"/>
              <a:t>savore</a:t>
            </a:r>
            <a:r>
              <a:rPr lang="en-US" i="1" dirty="0"/>
              <a:t> 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144</TotalTime>
  <Words>12</Words>
  <Application>Microsoft Office PowerPoint</Application>
  <PresentationFormat>On-screen Show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Verve</vt:lpstr>
      <vt:lpstr>Програм  Живимо и учимо заједно </vt:lpstr>
      <vt:lpstr>Slide 2</vt:lpstr>
      <vt:lpstr>Slide 3</vt:lpstr>
      <vt:lpstr>Другари чекамо вас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  Живимо и учимо заједно</dc:title>
  <dc:creator>Čitluk</dc:creator>
  <cp:lastModifiedBy>Daca Koordinator</cp:lastModifiedBy>
  <cp:revision>16</cp:revision>
  <dcterms:created xsi:type="dcterms:W3CDTF">2021-04-11T16:05:28Z</dcterms:created>
  <dcterms:modified xsi:type="dcterms:W3CDTF">2021-04-13T09:50:12Z</dcterms:modified>
</cp:coreProperties>
</file>