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5" autoAdjust="0"/>
    <p:restoredTop sz="94660"/>
  </p:normalViewPr>
  <p:slideViewPr>
    <p:cSldViewPr snapToGrid="0">
      <p:cViewPr varScale="1">
        <p:scale>
          <a:sx n="72" d="100"/>
          <a:sy n="72" d="100"/>
        </p:scale>
        <p:origin x="-57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kartice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nično ali neresnič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2038879" y="663221"/>
            <a:ext cx="8001000" cy="2971801"/>
          </a:xfrm>
        </p:spPr>
        <p:txBody>
          <a:bodyPr/>
          <a:lstStyle/>
          <a:p>
            <a:pPr algn="ctr"/>
            <a:r>
              <a:rPr lang="sr-Cyrl-RS" b="1" cap="none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ЖИВИМО И УЧИМО   ЗАЈЕДНО</a:t>
            </a:r>
            <a:endParaRPr lang="sr-Latn-RS" b="1" cap="none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2682345" y="3968045"/>
            <a:ext cx="6400800" cy="1947333"/>
          </a:xfrm>
        </p:spPr>
        <p:txBody>
          <a:bodyPr/>
          <a:lstStyle/>
          <a:p>
            <a:pPr algn="ctr"/>
            <a:r>
              <a:rPr lang="sr-Cyrl-RS" sz="28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„ЗИМА“</a:t>
            </a:r>
          </a:p>
          <a:p>
            <a:pPr algn="ctr"/>
            <a:r>
              <a:rPr lang="sr-Cyrl-RS" dirty="0" smtClean="0">
                <a:solidFill>
                  <a:schemeClr val="bg1"/>
                </a:solidFill>
              </a:rPr>
              <a:t>КОЊУХ</a:t>
            </a:r>
            <a:endParaRPr lang="sr-Cyrl-R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6423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jeZBesedilom 2"/>
          <p:cNvSpPr txBox="1"/>
          <p:nvPr/>
        </p:nvSpPr>
        <p:spPr>
          <a:xfrm>
            <a:off x="4752621" y="508000"/>
            <a:ext cx="3093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ПРОЈЕКАТ ЗИМА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2917" y="1309511"/>
            <a:ext cx="4253794" cy="4984044"/>
          </a:xfrm>
          <a:prstGeom prst="rect">
            <a:avLst/>
          </a:prstGeom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0444" y="1309511"/>
            <a:ext cx="3894667" cy="495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0714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752622" y="508000"/>
            <a:ext cx="2991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ПРОЈЕКАТ ЗИМА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19458">
            <a:off x="1222614" y="2072156"/>
            <a:ext cx="4658076" cy="3493557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815277">
            <a:off x="7592485" y="1390411"/>
            <a:ext cx="3213100" cy="48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263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752623" y="508000"/>
            <a:ext cx="2686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ПРОЈЕКАТ ЗИМА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4561" y="1151466"/>
            <a:ext cx="2925233" cy="390031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34967" y="1264355"/>
            <a:ext cx="2990586" cy="39874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560843" y="2599442"/>
            <a:ext cx="3013075" cy="40174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59585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651023" y="530578"/>
            <a:ext cx="3522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ИГРА СА ТЕСТОМ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223" y="2031999"/>
            <a:ext cx="4854221" cy="3640666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1822" y="1710265"/>
            <a:ext cx="5712178" cy="428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0526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752622" y="485422"/>
            <a:ext cx="2878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ПРОЈЕКАТ ЗИМА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1251" y="1339527"/>
            <a:ext cx="3738033" cy="4984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41618">
            <a:off x="596211" y="1459249"/>
            <a:ext cx="3926598" cy="35765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88218">
            <a:off x="8369284" y="1434717"/>
            <a:ext cx="3539473" cy="36255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75311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820356" y="519289"/>
            <a:ext cx="2472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ИГРЕ НА СНЕГУ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5955" y="1117600"/>
            <a:ext cx="6841067" cy="51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6812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3138312" y="553156"/>
            <a:ext cx="6739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ИГРЕ СА МУЗИЧКИМ ИНСТРУМЕНТИМА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5281" y="1340554"/>
            <a:ext cx="3486150" cy="4648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75257">
            <a:off x="7768872" y="1468494"/>
            <a:ext cx="3294239" cy="43923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3343" y="1720143"/>
            <a:ext cx="2764367" cy="3685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22941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3131820" y="514350"/>
            <a:ext cx="770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ИЗГРАДЊА ШАТОРА И ПРОВЛАЧЕЊЕ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610" y="1577340"/>
            <a:ext cx="3334703" cy="4446270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7240" y="1577340"/>
            <a:ext cx="3334703" cy="4446270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0567" y="1577340"/>
            <a:ext cx="3334703" cy="4446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8855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504267" y="485422"/>
            <a:ext cx="4222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ПРОЈЕКАТ ЗИМА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049479" y="3101389"/>
            <a:ext cx="3147483" cy="4196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2641" y="945352"/>
            <a:ext cx="3925204" cy="2943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7600" y="906094"/>
            <a:ext cx="4063946" cy="304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91412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162073" y="317267"/>
            <a:ext cx="416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ИГРЕ СА ЛОПТОМ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4118" y="1541875"/>
            <a:ext cx="3542594" cy="4723459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6769" y="778932"/>
            <a:ext cx="3947349" cy="2799645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6769" y="3578577"/>
            <a:ext cx="3947349" cy="268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905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4888089" y="688621"/>
            <a:ext cx="4797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ПРОЈЕКАТ ЗИМА</a:t>
            </a:r>
            <a:endParaRPr lang="sr-Latn-RS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5002" y="3972386"/>
            <a:ext cx="3559763" cy="2669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24763" y="1843959"/>
            <a:ext cx="3102328" cy="4173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4666" y="688621"/>
            <a:ext cx="2620433" cy="3493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89547" y="1843959"/>
            <a:ext cx="3192639" cy="4256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36113903"/>
      </p:ext>
    </p:extLst>
  </p:cSld>
  <p:clrMapOvr>
    <a:masterClrMapping/>
  </p:clrMapOvr>
</p:sld>
</file>

<file path=ppt/theme/theme1.xml><?xml version="1.0" encoding="utf-8"?>
<a:theme xmlns:a="http://schemas.openxmlformats.org/drawingml/2006/main" name="Rezina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</TotalTime>
  <Words>37</Words>
  <Application>Microsoft Office PowerPoint</Application>
  <PresentationFormat>Custom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Rezina</vt:lpstr>
      <vt:lpstr>ЖИВИМО И УЧИМО   ЗАЈЕДНО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ЖИВИМО И УЧИМО   ЗАЈЕДНО</dc:title>
  <dc:creator>Irena</dc:creator>
  <cp:lastModifiedBy>ASUS</cp:lastModifiedBy>
  <cp:revision>7</cp:revision>
  <dcterms:created xsi:type="dcterms:W3CDTF">2022-02-28T17:32:51Z</dcterms:created>
  <dcterms:modified xsi:type="dcterms:W3CDTF">2022-03-02T12:46:16Z</dcterms:modified>
</cp:coreProperties>
</file>