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A49E17C-8DE7-448A-885E-32A09898DE7C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FC799A68-9B5D-4CC4-B1A5-D94C8AE811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A49E17C-8DE7-448A-885E-32A09898DE7C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C799A68-9B5D-4CC4-B1A5-D94C8AE811F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A49E17C-8DE7-448A-885E-32A09898DE7C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FC799A68-9B5D-4CC4-B1A5-D94C8AE811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9E17C-8DE7-448A-885E-32A09898DE7C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99A68-9B5D-4CC4-B1A5-D94C8AE811F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9E17C-8DE7-448A-885E-32A09898DE7C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99A68-9B5D-4CC4-B1A5-D94C8AE811F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A49E17C-8DE7-448A-885E-32A09898DE7C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C799A68-9B5D-4CC4-B1A5-D94C8AE811F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9E17C-8DE7-448A-885E-32A09898DE7C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99A68-9B5D-4CC4-B1A5-D94C8AE811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A49E17C-8DE7-448A-885E-32A09898DE7C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C799A68-9B5D-4CC4-B1A5-D94C8AE811F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A49E17C-8DE7-448A-885E-32A09898DE7C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C799A68-9B5D-4CC4-B1A5-D94C8AE811F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9E17C-8DE7-448A-885E-32A09898DE7C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99A68-9B5D-4CC4-B1A5-D94C8AE811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9E17C-8DE7-448A-885E-32A09898DE7C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99A68-9B5D-4CC4-B1A5-D94C8AE811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A49E17C-8DE7-448A-885E-32A09898DE7C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C799A68-9B5D-4CC4-B1A5-D94C8AE811F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8794" y="1214422"/>
            <a:ext cx="6786610" cy="3143272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4400" dirty="0" smtClean="0"/>
              <a:t>позоришна представа </a:t>
            </a:r>
            <a:r>
              <a:rPr lang="sr-Latn-RS" sz="4400" dirty="0" smtClean="0"/>
              <a:t/>
            </a:r>
            <a:br>
              <a:rPr lang="sr-Latn-RS" sz="4400" dirty="0" smtClean="0"/>
            </a:br>
            <a:r>
              <a:rPr lang="sr-Latn-RS" sz="4400" dirty="0" smtClean="0"/>
              <a:t/>
            </a:r>
            <a:br>
              <a:rPr lang="sr-Latn-RS" sz="4400" dirty="0" smtClean="0"/>
            </a:br>
            <a:r>
              <a:rPr lang="sr-Cyrl-RS" sz="4400" i="1" dirty="0" smtClean="0">
                <a:latin typeface="Times New Roman" pitchFamily="18" charset="0"/>
              </a:rPr>
              <a:t>Женидба Деда мраза</a:t>
            </a:r>
            <a:br>
              <a:rPr lang="sr-Cyrl-RS" sz="4400" i="1" dirty="0" smtClean="0">
                <a:latin typeface="Times New Roman" pitchFamily="18" charset="0"/>
              </a:rPr>
            </a:br>
            <a:r>
              <a:rPr lang="sr-Cyrl-RS" dirty="0" smtClean="0"/>
              <a:t/>
            </a:r>
            <a:br>
              <a:rPr lang="sr-Cyrl-RS" dirty="0" smtClean="0"/>
            </a:br>
            <a:r>
              <a:rPr lang="sr-Cyrl-RS" dirty="0" smtClean="0"/>
              <a:t/>
            </a:r>
            <a:br>
              <a:rPr lang="sr-Cyrl-RS" dirty="0" smtClean="0"/>
            </a:br>
            <a:r>
              <a:rPr lang="sr-Cyrl-RS" sz="4000" dirty="0" smtClean="0">
                <a:latin typeface="Times New Roman" pitchFamily="18" charset="0"/>
              </a:rPr>
              <a:t>ПУ </a:t>
            </a:r>
            <a:r>
              <a:rPr lang="sr-Cyrl-RS" sz="4000" i="1" dirty="0" smtClean="0">
                <a:latin typeface="Times New Roman" pitchFamily="18" charset="0"/>
              </a:rPr>
              <a:t>Пахуљице</a:t>
            </a:r>
            <a:r>
              <a:rPr lang="sr-Cyrl-RS" sz="4000" dirty="0" smtClean="0">
                <a:latin typeface="Times New Roman" pitchFamily="18" charset="0"/>
              </a:rPr>
              <a:t> Брус </a:t>
            </a:r>
            <a:endParaRPr lang="en-US" sz="4000" dirty="0"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5357826"/>
            <a:ext cx="6172200" cy="571504"/>
          </a:xfrm>
        </p:spPr>
        <p:txBody>
          <a:bodyPr>
            <a:noAutofit/>
          </a:bodyPr>
          <a:lstStyle/>
          <a:p>
            <a:pPr algn="ctr"/>
            <a:r>
              <a:rPr lang="sr-Cyrl-RS" sz="2400" dirty="0" smtClean="0"/>
              <a:t>7.12.2017.</a:t>
            </a:r>
          </a:p>
          <a:p>
            <a:pPr algn="ctr"/>
            <a:r>
              <a:rPr lang="sr-Cyrl-RS" sz="2400" dirty="0" smtClean="0"/>
              <a:t>Крушевац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58204" cy="939784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Васпитачи глумци  из ПУ </a:t>
            </a:r>
            <a:r>
              <a:rPr lang="sr-Cyrl-RS" sz="2400" b="1" i="1" dirty="0" smtClean="0">
                <a:latin typeface="Times New Roman" pitchFamily="18" charset="0"/>
              </a:rPr>
              <a:t>Пахуљице </a:t>
            </a:r>
            <a:r>
              <a:rPr lang="sr-Cyrl-RS" sz="2400" b="1" dirty="0" smtClean="0">
                <a:latin typeface="Times New Roman" pitchFamily="18" charset="0"/>
              </a:rPr>
              <a:t>у вртићу </a:t>
            </a:r>
            <a:r>
              <a:rPr lang="sr-Cyrl-RS" sz="2400" b="1" i="1" dirty="0" smtClean="0">
                <a:latin typeface="Times New Roman" pitchFamily="18" charset="0"/>
              </a:rPr>
              <a:t>Невен  </a:t>
            </a:r>
            <a:endParaRPr lang="en-US" sz="2400" b="1" i="1" dirty="0">
              <a:latin typeface="Times New Roman" pitchFamily="18" charset="0"/>
            </a:endParaRPr>
          </a:p>
        </p:txBody>
      </p:sp>
      <p:pic>
        <p:nvPicPr>
          <p:cNvPr id="5" name="Content Placeholder 4" descr="IMG_094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Деда мраз,патуљци,вештица ...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IMG_094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Весели патуљци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IMG_095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1571612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Стигао је ...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6" name="Content Placeholder 5" descr="IMG_095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571612"/>
            <a:ext cx="3655219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095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48" y="1571612"/>
            <a:ext cx="3786196" cy="48577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latin typeface="Times New Roman" pitchFamily="18" charset="0"/>
              </a:rPr>
              <a:t>Љубав мења свет </a:t>
            </a:r>
            <a:endParaRPr lang="en-US" sz="2400" b="1" i="1" dirty="0">
              <a:latin typeface="Times New Roman" pitchFamily="18" charset="0"/>
            </a:endParaRPr>
          </a:p>
        </p:txBody>
      </p:sp>
      <p:pic>
        <p:nvPicPr>
          <p:cNvPr id="9" name="Content Placeholder 8" descr="IMG_096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00562" y="1500174"/>
            <a:ext cx="3757610" cy="4662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 descr="DSC_00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1571612"/>
            <a:ext cx="3857619" cy="46434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501122" cy="1143000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Након представе...</a:t>
            </a:r>
            <a:br>
              <a:rPr lang="sr-Cyrl-RS" sz="2400" b="1" dirty="0" smtClean="0">
                <a:latin typeface="Times New Roman" pitchFamily="18" charset="0"/>
              </a:rPr>
            </a:br>
            <a:r>
              <a:rPr lang="sr-Cyrl-RS" sz="2400" b="1" dirty="0" smtClean="0">
                <a:latin typeface="Times New Roman" pitchFamily="18" charset="0"/>
              </a:rPr>
              <a:t>Задовољни гости,задовољни домаћини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5" name="Content Placeholder 4" descr="IMG_097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643050"/>
            <a:ext cx="3829048" cy="48577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097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1643050"/>
            <a:ext cx="3643306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За успомену 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DSC_001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Шта деца кажу...</a:t>
            </a:r>
            <a:endParaRPr lang="en-US" dirty="0">
              <a:latin typeface="Times New Roman" pitchFamily="18" charset="0"/>
            </a:endParaRPr>
          </a:p>
        </p:txBody>
      </p:sp>
      <p:pic>
        <p:nvPicPr>
          <p:cNvPr id="4" name="Content Placeholder 3" descr="DSC_004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928802"/>
            <a:ext cx="3900486" cy="3492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DSC_00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857250"/>
            <a:ext cx="3786214" cy="4214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285720" y="5572140"/>
            <a:ext cx="39290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i="1" dirty="0" smtClean="0">
                <a:solidFill>
                  <a:schemeClr val="accent1">
                    <a:lumMod val="50000"/>
                  </a:schemeClr>
                </a:solidFill>
              </a:rPr>
              <a:t>Допало ми се све.</a:t>
            </a:r>
          </a:p>
          <a:p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</a:rPr>
              <a:t>Лепидовић Теодора(6.год),припремна вас.гр.</a:t>
            </a:r>
            <a:r>
              <a:rPr lang="sr-Cyrl-RS" i="1" dirty="0" smtClean="0">
                <a:solidFill>
                  <a:schemeClr val="accent1">
                    <a:lumMod val="50000"/>
                  </a:schemeClr>
                </a:solidFill>
              </a:rPr>
              <a:t>Јагодица</a:t>
            </a:r>
            <a:endParaRPr lang="en-US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43438" y="5500702"/>
            <a:ext cx="3571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i="1" dirty="0" smtClean="0">
                <a:solidFill>
                  <a:schemeClr val="accent1">
                    <a:lumMod val="50000"/>
                  </a:schemeClr>
                </a:solidFill>
              </a:rPr>
              <a:t>Када су оженили Деда мраза са добром вештицом.</a:t>
            </a:r>
          </a:p>
          <a:p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</a:rPr>
              <a:t>Тодић Војин (6.год),припремна вас.гр.</a:t>
            </a:r>
            <a:r>
              <a:rPr lang="sr-Cyrl-RS" i="1" dirty="0" smtClean="0">
                <a:solidFill>
                  <a:schemeClr val="accent1">
                    <a:lumMod val="50000"/>
                  </a:schemeClr>
                </a:solidFill>
              </a:rPr>
              <a:t>Јагодица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25470"/>
          </a:xfrm>
        </p:spPr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Шта деца кажу...</a:t>
            </a:r>
            <a:endParaRPr lang="en-US" dirty="0"/>
          </a:p>
        </p:txBody>
      </p:sp>
      <p:pic>
        <p:nvPicPr>
          <p:cNvPr id="4" name="Content Placeholder 3" descr="DSC_003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214422"/>
            <a:ext cx="3714744" cy="3929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DSC_00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428604"/>
            <a:ext cx="3714744" cy="45087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428596" y="5500702"/>
            <a:ext cx="36433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Балерине су прелепо играле и биле најлепше.</a:t>
            </a:r>
          </a:p>
          <a:p>
            <a:pPr algn="ctr"/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Алар Дарија(5год.) ,вас.гр </a:t>
            </a:r>
            <a:r>
              <a:rPr lang="sr-Cyrl-RS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Паче</a:t>
            </a:r>
            <a:endParaRPr lang="en-US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14810" y="5500702"/>
            <a:ext cx="37147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i="1" dirty="0" smtClean="0">
                <a:solidFill>
                  <a:schemeClr val="accent1">
                    <a:lumMod val="50000"/>
                  </a:schemeClr>
                </a:solidFill>
              </a:rPr>
              <a:t>Најбоља је била она тета која је натерала вештицу да буде добра</a:t>
            </a:r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</a:rPr>
              <a:t>. </a:t>
            </a:r>
          </a:p>
          <a:p>
            <a:pPr algn="ctr"/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</a:rPr>
              <a:t>Бајовић Лана</a:t>
            </a:r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(5год.) ,вас.гр </a:t>
            </a:r>
            <a:r>
              <a:rPr lang="sr-Cyrl-RS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Паче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82594"/>
          </a:xfrm>
        </p:spPr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Шта деца кажу...</a:t>
            </a:r>
            <a:endParaRPr lang="en-US" dirty="0"/>
          </a:p>
        </p:txBody>
      </p:sp>
      <p:pic>
        <p:nvPicPr>
          <p:cNvPr id="7" name="Picture 6" descr="DSC_00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7686" y="428604"/>
            <a:ext cx="4143404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Content Placeholder 3" descr="DSC_0030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357158" y="1142984"/>
            <a:ext cx="3757610" cy="3714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Box 12"/>
          <p:cNvSpPr txBox="1"/>
          <p:nvPr/>
        </p:nvSpPr>
        <p:spPr>
          <a:xfrm>
            <a:off x="214282" y="5143512"/>
            <a:ext cx="38576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i="1" dirty="0" smtClean="0">
                <a:solidFill>
                  <a:schemeClr val="accent1">
                    <a:lumMod val="50000"/>
                  </a:schemeClr>
                </a:solidFill>
              </a:rPr>
              <a:t>Најлепша је вештица ,љубав је променила.Била је зла па је постала принцеза. </a:t>
            </a:r>
            <a:endParaRPr lang="sr-Cyrl-RS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just"/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</a:rPr>
              <a:t>Јоцић Наталија (4год.)средња вас.гр, </a:t>
            </a:r>
            <a:r>
              <a:rPr lang="sr-Cyrl-RS" i="1" dirty="0" smtClean="0">
                <a:solidFill>
                  <a:schemeClr val="accent1">
                    <a:lumMod val="50000"/>
                  </a:schemeClr>
                </a:solidFill>
              </a:rPr>
              <a:t>Срце</a:t>
            </a:r>
            <a:endParaRPr lang="en-US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500562" y="5214950"/>
            <a:ext cx="364333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i="1" dirty="0" smtClean="0">
                <a:solidFill>
                  <a:schemeClr val="accent1">
                    <a:lumMod val="50000"/>
                  </a:schemeClr>
                </a:solidFill>
              </a:rPr>
              <a:t>Патуљци су најбољи.</a:t>
            </a:r>
          </a:p>
          <a:p>
            <a:endParaRPr lang="sr-Cyrl-RS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</a:rPr>
              <a:t>Марковић Петра(6.год),припремна вас.гр.</a:t>
            </a:r>
            <a:r>
              <a:rPr lang="sr-Cyrl-RS" i="1" dirty="0" smtClean="0">
                <a:solidFill>
                  <a:schemeClr val="accent1">
                    <a:lumMod val="50000"/>
                  </a:schemeClr>
                </a:solidFill>
              </a:rPr>
              <a:t>Јагодица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Шта деца кажу...</a:t>
            </a:r>
            <a:endParaRPr lang="en-US" dirty="0"/>
          </a:p>
        </p:txBody>
      </p:sp>
      <p:pic>
        <p:nvPicPr>
          <p:cNvPr id="6" name="Content Placeholder 3" descr="DSC_00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728" y="1857364"/>
            <a:ext cx="5860167" cy="3429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214414" y="5357826"/>
            <a:ext cx="6000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i="1" dirty="0" smtClean="0">
                <a:solidFill>
                  <a:schemeClr val="accent1">
                    <a:lumMod val="50000"/>
                  </a:schemeClr>
                </a:solidFill>
              </a:rPr>
              <a:t>Све је било дивно .</a:t>
            </a:r>
          </a:p>
          <a:p>
            <a:pPr algn="ctr"/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</a:rPr>
              <a:t>Софија Јовановић (6 год.)припремна вас.гр.</a:t>
            </a:r>
            <a:r>
              <a:rPr lang="sr-Cyrl-RS" i="1" dirty="0" smtClean="0">
                <a:solidFill>
                  <a:schemeClr val="accent1">
                    <a:lumMod val="50000"/>
                  </a:schemeClr>
                </a:solidFill>
              </a:rPr>
              <a:t>Јагодица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119</TotalTime>
  <Words>151</Words>
  <Application>Microsoft Office PowerPoint</Application>
  <PresentationFormat>On-screen Show (4:3)</PresentationFormat>
  <Paragraphs>29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Oriel</vt:lpstr>
      <vt:lpstr>позоришна представа   Женидба Деда мраза   ПУ Пахуљице Брус </vt:lpstr>
      <vt:lpstr>Васпитачи глумци  из ПУ Пахуљице у вртићу Невен  </vt:lpstr>
      <vt:lpstr>Деда мраз,патуљци,вештица ...</vt:lpstr>
      <vt:lpstr>Весели патуљци </vt:lpstr>
      <vt:lpstr>Стигао је ...</vt:lpstr>
      <vt:lpstr>Љубав мења свет </vt:lpstr>
      <vt:lpstr>Након представе... Задовољни гости,задовољни домаћини</vt:lpstr>
      <vt:lpstr>За успомену  </vt:lpstr>
      <vt:lpstr>Шта деца кажу...</vt:lpstr>
      <vt:lpstr>Шта деца кажу...</vt:lpstr>
      <vt:lpstr>Шта деца кажу...</vt:lpstr>
      <vt:lpstr>Шта деца кажу...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Женидба Деда мраза позоришна представа   ПУ Пахуљица Брус</dc:title>
  <dc:creator>KORISNIK</dc:creator>
  <cp:lastModifiedBy>KORISNIK</cp:lastModifiedBy>
  <cp:revision>23</cp:revision>
  <dcterms:created xsi:type="dcterms:W3CDTF">2017-12-12T07:58:09Z</dcterms:created>
  <dcterms:modified xsi:type="dcterms:W3CDTF">2017-12-13T08:39:36Z</dcterms:modified>
</cp:coreProperties>
</file>