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8446107-A321-4788-B219-DACA9DB50673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0C9090E-68EF-485B-AB20-653E4A2B4CC0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446107-A321-4788-B219-DACA9DB50673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C9090E-68EF-485B-AB20-653E4A2B4C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8446107-A321-4788-B219-DACA9DB50673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0C9090E-68EF-485B-AB20-653E4A2B4CC0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446107-A321-4788-B219-DACA9DB50673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C9090E-68EF-485B-AB20-653E4A2B4C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446107-A321-4788-B219-DACA9DB50673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C9090E-68EF-485B-AB20-653E4A2B4C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446107-A321-4788-B219-DACA9DB50673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C9090E-68EF-485B-AB20-653E4A2B4C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8446107-A321-4788-B219-DACA9DB50673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C9090E-68EF-485B-AB20-653E4A2B4C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446107-A321-4788-B219-DACA9DB50673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C9090E-68EF-485B-AB20-653E4A2B4C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446107-A321-4788-B219-DACA9DB50673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C9090E-68EF-485B-AB20-653E4A2B4CC0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446107-A321-4788-B219-DACA9DB50673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0C9090E-68EF-485B-AB20-653E4A2B4C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8446107-A321-4788-B219-DACA9DB50673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0C9090E-68EF-485B-AB20-653E4A2B4CC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8446107-A321-4788-B219-DACA9DB50673}" type="datetimeFigureOut">
              <a:rPr lang="en-US" smtClean="0"/>
              <a:t>11/8/2015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0C9090E-68EF-485B-AB20-653E4A2B4CC0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14612" y="428604"/>
            <a:ext cx="6429388" cy="1470025"/>
          </a:xfrm>
        </p:spPr>
        <p:txBody>
          <a:bodyPr/>
          <a:lstStyle/>
          <a:p>
            <a:pPr algn="just"/>
            <a:r>
              <a:rPr lang="sr-Cyrl-RS" sz="3600" dirty="0" smtClean="0">
                <a:solidFill>
                  <a:schemeClr val="bg1"/>
                </a:solidFill>
                <a:latin typeface="Times New Roman" pitchFamily="18" charset="0"/>
              </a:rPr>
              <a:t>За чисте и здраве зубе </a:t>
            </a:r>
            <a:endParaRPr lang="en-US" sz="3600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1026" name="Picture 2" descr="C:\Users\KORISNIK\Desktop\постери\Biser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4" y="2357430"/>
            <a:ext cx="5643602" cy="363775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500562" y="6429396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>
                <a:solidFill>
                  <a:schemeClr val="bg1"/>
                </a:solidFill>
              </a:rPr>
              <a:t>Новембар,2015.год.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20040"/>
            <a:ext cx="8143900" cy="1143000"/>
          </a:xfrm>
        </p:spPr>
        <p:txBody>
          <a:bodyPr/>
          <a:lstStyle/>
          <a:p>
            <a:pPr algn="ctr"/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За чисте и здраве зубе 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Content Placeholder 3" descr="DSCN53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За чисте и здраве зубе 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Content Placeholder 3" descr="DSCN53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4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За чисте и здраве зубе </a:t>
            </a:r>
            <a:endParaRPr 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Content Placeholder 3" descr="DSCN53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sr-Cyrl-RS" sz="4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За чисте и здраве зубе</a:t>
            </a:r>
            <a:r>
              <a:rPr lang="sr-Cyrl-RS" sz="4000" dirty="0" smtClean="0">
                <a:solidFill>
                  <a:schemeClr val="bg1"/>
                </a:solidFill>
                <a:latin typeface="Times New Roman" pitchFamily="18" charset="0"/>
              </a:rPr>
              <a:t> </a:t>
            </a:r>
            <a:endParaRPr lang="en-US" dirty="0"/>
          </a:p>
        </p:txBody>
      </p:sp>
      <p:pic>
        <p:nvPicPr>
          <p:cNvPr id="4" name="Content Placeholder 3" descr="DSCN532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4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За чисте и здраве зубе 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Content Placeholder 3" descr="DSCN532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4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За чисте и здраве зубе 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Content Placeholder 3" descr="DSCN53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sz="4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</a:rPr>
              <a:t>За чисте и здраве зубе 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Content Placeholder 3" descr="DSCN53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608" y="1609725"/>
            <a:ext cx="6462184" cy="4846638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10</TotalTime>
  <Words>42</Words>
  <Application>Microsoft Office PowerPoint</Application>
  <PresentationFormat>On-screen Show (4:3)</PresentationFormat>
  <Paragraphs>9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Opulent</vt:lpstr>
      <vt:lpstr>За чисте и здраве зубе </vt:lpstr>
      <vt:lpstr>За чисте и здраве зубе </vt:lpstr>
      <vt:lpstr>За чисте и здраве зубе </vt:lpstr>
      <vt:lpstr>За чисте и здраве зубе </vt:lpstr>
      <vt:lpstr>За чисте и здраве зубе </vt:lpstr>
      <vt:lpstr>За чисте и здраве зубе </vt:lpstr>
      <vt:lpstr>За чисте и здраве зубе </vt:lpstr>
      <vt:lpstr>За чисте и здраве зубе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 чисте и здраве зубе</dc:title>
  <dc:creator>KORISNIK</dc:creator>
  <cp:lastModifiedBy>KORISNIK</cp:lastModifiedBy>
  <cp:revision>1</cp:revision>
  <dcterms:created xsi:type="dcterms:W3CDTF">2015-11-08T18:00:19Z</dcterms:created>
  <dcterms:modified xsi:type="dcterms:W3CDTF">2015-11-08T18:10:27Z</dcterms:modified>
</cp:coreProperties>
</file>