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57" r:id="rId4"/>
    <p:sldId id="258" r:id="rId5"/>
    <p:sldId id="266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6A9A35C8-3C09-43DA-86FC-1FCB90881717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E524C10-CDAA-4674-AEEE-898400B46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86050" y="1214422"/>
            <a:ext cx="6072230" cy="2187146"/>
          </a:xfrm>
        </p:spPr>
        <p:txBody>
          <a:bodyPr/>
          <a:lstStyle/>
          <a:p>
            <a:pPr algn="ctr"/>
            <a:r>
              <a:rPr lang="sr-Cyrl-RS" dirty="0" smtClean="0"/>
              <a:t>Здрава храна </a:t>
            </a:r>
            <a:br>
              <a:rPr lang="sr-Cyrl-RS" dirty="0" smtClean="0"/>
            </a:br>
            <a:r>
              <a:rPr lang="sr-Cyrl-RS" dirty="0" smtClean="0"/>
              <a:t>предшколци из   крвавице </a:t>
            </a:r>
            <a:r>
              <a:rPr lang="sr-Latn-R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4442" y="5286388"/>
            <a:ext cx="5114778" cy="1000132"/>
          </a:xfrm>
        </p:spPr>
        <p:txBody>
          <a:bodyPr/>
          <a:lstStyle/>
          <a:p>
            <a:pPr algn="ctr"/>
            <a:r>
              <a:rPr lang="sr-Cyrl-RS" dirty="0" smtClean="0">
                <a:solidFill>
                  <a:srgbClr val="FFC000"/>
                </a:solidFill>
              </a:rPr>
              <a:t>Октобар,2015.год.</a:t>
            </a:r>
            <a:endParaRPr 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686700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Сарадња предшколаца и школараца </a:t>
            </a:r>
            <a:b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ош </a:t>
            </a:r>
            <a:r>
              <a:rPr lang="sr-Cyrl-RS" sz="1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васа пелагић-подручно </a:t>
            </a: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одељење у крвавици </a:t>
            </a:r>
            <a:endParaRPr lang="en-US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1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13592"/>
            <a:ext cx="7239000" cy="48389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239000" cy="1143008"/>
          </a:xfrm>
        </p:spPr>
        <p:txBody>
          <a:bodyPr>
            <a:normAutofit/>
          </a:bodyPr>
          <a:lstStyle/>
          <a:p>
            <a:r>
              <a:rPr lang="sr-Cyrl-RS" sz="1400" b="0" dirty="0" smtClean="0">
                <a:solidFill>
                  <a:schemeClr val="bg2"/>
                </a:solidFill>
                <a:latin typeface="Times New Roman" pitchFamily="18" charset="0"/>
              </a:rPr>
              <a:t>у Обележавању дана здраве хране  Поред родитеља предшколаца и школараца придружили су се и остали мештани села крвавица И  ЧЛАНОВИ  куд - </a:t>
            </a:r>
            <a:r>
              <a:rPr lang="sr-Cyrl-RS" sz="1400" b="0" i="1" dirty="0" smtClean="0">
                <a:solidFill>
                  <a:schemeClr val="bg2"/>
                </a:solidFill>
                <a:latin typeface="Times New Roman" pitchFamily="18" charset="0"/>
              </a:rPr>
              <a:t>ЧАРАПАНКА</a:t>
            </a:r>
            <a:endParaRPr lang="en-US" sz="1400" b="0" i="1" dirty="0">
              <a:solidFill>
                <a:schemeClr val="bg2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2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13592"/>
            <a:ext cx="7239000" cy="48389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2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13592"/>
            <a:ext cx="7239000" cy="4838904"/>
          </a:xfr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57158" y="320040"/>
            <a:ext cx="7429552" cy="1143000"/>
          </a:xfrm>
        </p:spPr>
        <p:txBody>
          <a:bodyPr>
            <a:normAutofit/>
          </a:bodyPr>
          <a:lstStyle/>
          <a:p>
            <a:pPr algn="just"/>
            <a:r>
              <a:rPr lang="sr-Cyrl-RS" sz="1800" b="0" dirty="0" smtClean="0">
                <a:solidFill>
                  <a:schemeClr val="tx2"/>
                </a:solidFill>
                <a:latin typeface="Times New Roman" pitchFamily="18" charset="0"/>
              </a:rPr>
              <a:t>у Обележавању дана здраве хране  Поред родитеља предшколаца и школараца придружили су се и остали мештани села крвавица И  ЧЛАНОВИ  куд - </a:t>
            </a:r>
            <a:r>
              <a:rPr lang="sr-Cyrl-RS" sz="1800" b="0" i="1" dirty="0" smtClean="0">
                <a:solidFill>
                  <a:schemeClr val="tx2"/>
                </a:solidFill>
                <a:latin typeface="Times New Roman" pitchFamily="18" charset="0"/>
              </a:rPr>
              <a:t>ЧАРАПАНКА</a:t>
            </a:r>
            <a:endParaRPr lang="en-US" sz="1800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Дело руку вредних мајки </a:t>
            </a:r>
            <a:endParaRPr lang="en-US" sz="1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1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13592"/>
            <a:ext cx="7239000" cy="4838904"/>
          </a:xfr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0" dirty="0" smtClean="0">
                <a:solidFill>
                  <a:schemeClr val="tx2"/>
                </a:solidFill>
                <a:latin typeface="Times New Roman" pitchFamily="18" charset="0"/>
              </a:rPr>
              <a:t>Програм ПОВОДОМ ОБЕЛЕЖАВАЊА ДАНА ЗДРАВЕ ХРАНЕ СА ДЕЦОМ СУ  припремиле, васпитач александра Марковић и учитељице: М.САВИЋ,д.димитријевић и Д.виторовић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7286676" cy="1071546"/>
          </a:xfrm>
        </p:spPr>
        <p:txBody>
          <a:bodyPr>
            <a:normAutofit/>
          </a:bodyPr>
          <a:lstStyle/>
          <a:p>
            <a:pPr algn="just"/>
            <a:r>
              <a:rPr lang="sr-Cyrl-RS" sz="1800" b="0" dirty="0" smtClean="0">
                <a:solidFill>
                  <a:schemeClr val="tx2"/>
                </a:solidFill>
                <a:latin typeface="Times New Roman" pitchFamily="18" charset="0"/>
              </a:rPr>
              <a:t>Програм ПОВОДОМ ОБЕЛЕЖАВАЊА ДАНА ЗДРАВЕ ХРАНЕ СА ДЕЦОМ СУ  припремиле, васпитач александра Марковић и учитељице: М.САВИЋ,д.димитријевић и Д.виторовић</a:t>
            </a:r>
            <a:endParaRPr lang="en-US" sz="1800" b="0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DSC_01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13592"/>
            <a:ext cx="7239000" cy="48389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60</TotalTime>
  <Words>98</Words>
  <Application>Microsoft Office PowerPoint</Application>
  <PresentationFormat>On-screen Show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Здрава храна  предшколци из   крвавице  </vt:lpstr>
      <vt:lpstr>Сарадња предшколаца и школараца  ош васа пелагић-подручно одељење у крвавици </vt:lpstr>
      <vt:lpstr>у Обележавању дана здраве хране  Поред родитеља предшколаца и школараца придружили су се и остали мештани села крвавица И  ЧЛАНОВИ  куд - ЧАРАПАНКА</vt:lpstr>
      <vt:lpstr>у Обележавању дана здраве хране  Поред родитеља предшколаца и школараца придружили су се и остали мештани села крвавица И  ЧЛАНОВИ  куд - ЧАРАПАНКА</vt:lpstr>
      <vt:lpstr>Дело руку вредних мајки </vt:lpstr>
      <vt:lpstr>Програм ПОВОДОМ ОБЕЛЕЖАВАЊА ДАНА ЗДРАВЕ ХРАНЕ СА ДЕЦОМ СУ  припремиле, васпитач александра Марковић и учитељице: М.САВИЋ,д.димитријевић и Д.виторовић</vt:lpstr>
      <vt:lpstr>Програм ПОВОДОМ ОБЕЛЕЖАВАЊА ДАНА ЗДРАВЕ ХРАНЕ СА ДЕЦОМ СУ  припремиле, васпитач александра Марковић и учитељице: М.САВИЋ,д.димитријевић и Д.виторовић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Здрава храна  припремна група у крвавици</dc:title>
  <dc:creator>KORISNIK</dc:creator>
  <cp:lastModifiedBy>KORISNIK</cp:lastModifiedBy>
  <cp:revision>9</cp:revision>
  <dcterms:created xsi:type="dcterms:W3CDTF">2015-11-08T19:05:59Z</dcterms:created>
  <dcterms:modified xsi:type="dcterms:W3CDTF">2015-11-08T21:30:06Z</dcterms:modified>
</cp:coreProperties>
</file>