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sldIdLst>
    <p:sldId id="256" r:id="rId2"/>
    <p:sldId id="259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B4DCB5-CA05-495C-9AC1-9346F6FE9BB3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B6A29-CDD7-46CD-BC98-E2B3726F1B1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B6A29-CDD7-46CD-BC98-E2B3726F1B12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81C9D2-9584-432F-8100-4B8E55875E0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4C5467-2D73-4EDA-ADD4-FA0F2FB732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81C9D2-9584-432F-8100-4B8E55875E0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4C5467-2D73-4EDA-ADD4-FA0F2FB732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81C9D2-9584-432F-8100-4B8E55875E0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4C5467-2D73-4EDA-ADD4-FA0F2FB732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81C9D2-9584-432F-8100-4B8E55875E0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4C5467-2D73-4EDA-ADD4-FA0F2FB732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81C9D2-9584-432F-8100-4B8E55875E0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4C5467-2D73-4EDA-ADD4-FA0F2FB732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81C9D2-9584-432F-8100-4B8E55875E0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4C5467-2D73-4EDA-ADD4-FA0F2FB732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81C9D2-9584-432F-8100-4B8E55875E0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4C5467-2D73-4EDA-ADD4-FA0F2FB732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81C9D2-9584-432F-8100-4B8E55875E0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4C5467-2D73-4EDA-ADD4-FA0F2FB732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81C9D2-9584-432F-8100-4B8E55875E0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4C5467-2D73-4EDA-ADD4-FA0F2FB732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81C9D2-9584-432F-8100-4B8E55875E0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4C5467-2D73-4EDA-ADD4-FA0F2FB732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81C9D2-9584-432F-8100-4B8E55875E0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4C5467-2D73-4EDA-ADD4-FA0F2FB732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481C9D2-9584-432F-8100-4B8E55875E0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C4C5467-2D73-4EDA-ADD4-FA0F2FB732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r.wikipedia.org/wiki/%D0%9E%D0%B1%D1%80%D0%B0%D0%B7%D0%BE%D0%B2%D0%B0%D1%9A%D0%B5" TargetMode="External"/><Relationship Id="rId2" Type="http://schemas.openxmlformats.org/officeDocument/2006/relationships/hyperlink" Target="https://sr.wikipedia.org/wiki/%D0%94%D0%B5%D1%82%D0%B5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0100" y="2571743"/>
            <a:ext cx="7786742" cy="2714645"/>
          </a:xfrm>
        </p:spPr>
        <p:txBody>
          <a:bodyPr>
            <a:normAutofit fontScale="90000"/>
          </a:bodyPr>
          <a:lstStyle/>
          <a:p>
            <a:pPr algn="ctr"/>
            <a:r>
              <a:rPr lang="sr-Latn-RS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/>
            </a:r>
            <a:br>
              <a:rPr lang="sr-Latn-RS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</a:br>
            <a:r>
              <a:rPr lang="sr-Latn-RS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/>
            </a:r>
            <a:br>
              <a:rPr lang="sr-Latn-RS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</a:br>
            <a:r>
              <a:rPr lang="sr-Cyrl-RS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Васпитање </a:t>
            </a:r>
            <a:r>
              <a:rPr lang="sr-Cyrl-RS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и образовање у служби здравља-здравље у служби васпитања и </a:t>
            </a:r>
            <a:r>
              <a:rPr lang="sr-Cyrl-RS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образовања</a:t>
            </a:r>
            <a:br>
              <a:rPr lang="sr-Cyrl-RS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</a:br>
            <a:r>
              <a:rPr lang="sr-Cyrl-RS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Здравствено васпитање у вртићу 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Logo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285728"/>
            <a:ext cx="1871663" cy="1799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KORISNIK\Desktop\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428604"/>
            <a:ext cx="2357454" cy="1500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Users\KORISNIK\Desktop\log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68" y="642918"/>
            <a:ext cx="2000264" cy="1143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857356" y="5500702"/>
            <a:ext cx="6215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20.04.2015.</a:t>
            </a:r>
          </a:p>
          <a:p>
            <a:pPr algn="ctr"/>
            <a:r>
              <a:rPr lang="sr-Cyrl-R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Крушевац</a:t>
            </a:r>
            <a:endParaRPr lang="sr-Latn-RS" b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200" dirty="0" smtClean="0">
                <a:latin typeface="Times New Roman" pitchFamily="18" charset="0"/>
              </a:rPr>
              <a:t>Васпитање </a:t>
            </a:r>
            <a:endParaRPr lang="en-US" sz="3200" dirty="0"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8662" y="1447800"/>
            <a:ext cx="8001056" cy="54102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Васпитање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је процес планског и систематског </a:t>
            </a:r>
            <a:r>
              <a:rPr lang="sr-Cyrl-RS" sz="24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развијања,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усавршавања сензомоторних, интелектуалних, емоционалних, моралних и духовних својстава и способности 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hlinkClick r:id="rId2" tooltip="Дете"/>
              </a:rPr>
              <a:t>детета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, али и одраслог. </a:t>
            </a:r>
          </a:p>
          <a:p>
            <a:pPr algn="just">
              <a:buNone/>
            </a:pP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Образовање ?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Основно полазиште у разматрању односа васпитања и 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hlinkClick r:id="rId3" tooltip="Образовање"/>
              </a:rPr>
              <a:t>образовања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састоји се у томе што се оба ова процеса међусобно садрже и прожимају при чему се често истиче да је 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васпитање шири и свеобухватнији појам и процес 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који у себи неминовно и координирано садржи процес образовања.</a:t>
            </a:r>
          </a:p>
          <a:p>
            <a:pPr algn="just">
              <a:buNone/>
            </a:pPr>
            <a:endParaRPr lang="en-US" sz="2400" dirty="0">
              <a:solidFill>
                <a:schemeClr val="bg2">
                  <a:lumMod val="1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71538" y="5643578"/>
            <a:ext cx="8072462" cy="1214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</a:rPr>
              <a:t>Образовање је, дакле, део ширег процеса васпитања који је усмерен на стицање знања и развој (практичних) способности личности.</a:t>
            </a:r>
            <a:endParaRPr lang="en-US" sz="24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6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Здравствено васпитање</a:t>
            </a:r>
            <a:endParaRPr lang="en-US" sz="36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1600200"/>
            <a:ext cx="8358246" cy="4525963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sr-Cyrl-RS" sz="2400" dirty="0" smtClean="0">
                <a:latin typeface="Times New Roman" pitchFamily="18" charset="0"/>
              </a:rPr>
              <a:t>   </a:t>
            </a:r>
            <a:r>
              <a:rPr lang="sr-Cyrl-RS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Здравствено васпитање представља комбинацију учења заснованог на искуству које води ка добровољном усвајању понашања која доприносе здрављу (1980).</a:t>
            </a:r>
          </a:p>
          <a:p>
            <a:pPr algn="just">
              <a:buNone/>
            </a:pPr>
            <a:r>
              <a:rPr lang="sr-Cyrl-RS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    Здравствено васпитање је комбинација активности и учења заснованог на искуству које омогућава људима да стекну контролу над чиниоцима који утичу на њихово здравње и здравље других људи (1992).</a:t>
            </a:r>
          </a:p>
          <a:p>
            <a:pPr algn="just">
              <a:buNone/>
            </a:pPr>
            <a:r>
              <a:rPr lang="sr-Cyrl-RS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     Здравствено васпитање представља сваку комбинацију учења кроз искуство засновано на теоријама које омогућавају појединцима ,групама и заједници усвајање знања и вештина потребних за доношење одлука у вези здравља(2002).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Јавно здравље </a:t>
            </a:r>
            <a:endParaRPr lang="en-US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57422" y="1643050"/>
            <a:ext cx="5286412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Здравствено васпитање </a:t>
            </a:r>
            <a:endParaRPr lang="en-US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2976" y="3214686"/>
            <a:ext cx="2214578" cy="646331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Локална</a:t>
            </a:r>
          </a:p>
          <a:p>
            <a:pPr algn="ctr"/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 заједница </a:t>
            </a:r>
            <a:endParaRPr lang="en-US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86182" y="3214686"/>
            <a:ext cx="235745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Просветне </a:t>
            </a:r>
          </a:p>
          <a:p>
            <a:pPr algn="ctr"/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установе </a:t>
            </a:r>
            <a:endParaRPr lang="en-US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72264" y="3214686"/>
            <a:ext cx="2071702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Здравствене установе </a:t>
            </a:r>
            <a:endParaRPr lang="en-US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4857752" y="4214818"/>
            <a:ext cx="484632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Down Arrow 11"/>
          <p:cNvSpPr/>
          <p:nvPr/>
        </p:nvSpPr>
        <p:spPr>
          <a:xfrm>
            <a:off x="4786314" y="214311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Down Arrow 12"/>
          <p:cNvSpPr/>
          <p:nvPr/>
        </p:nvSpPr>
        <p:spPr>
          <a:xfrm>
            <a:off x="2500298" y="221455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own Arrow 13"/>
          <p:cNvSpPr/>
          <p:nvPr/>
        </p:nvSpPr>
        <p:spPr>
          <a:xfrm>
            <a:off x="7143768" y="214311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2714612" y="5214950"/>
            <a:ext cx="4572032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3500430" y="5643578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800" b="1" dirty="0" smtClean="0">
                <a:solidFill>
                  <a:schemeClr val="bg1"/>
                </a:solidFill>
                <a:latin typeface="Times New Roman" pitchFamily="18" charset="0"/>
              </a:rPr>
              <a:t>ПУ </a:t>
            </a:r>
            <a:r>
              <a:rPr lang="sr-Cyrl-RS" sz="2800" b="1" i="1" dirty="0" smtClean="0">
                <a:solidFill>
                  <a:schemeClr val="bg1"/>
                </a:solidFill>
                <a:latin typeface="Times New Roman" pitchFamily="18" charset="0"/>
              </a:rPr>
              <a:t>Ната Вељковић</a:t>
            </a:r>
            <a:endParaRPr lang="en-US" sz="2800" b="1" i="1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643306" y="357166"/>
            <a:ext cx="2286016" cy="1200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6357950" y="1214422"/>
            <a:ext cx="2000264" cy="12715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500826" y="3214686"/>
            <a:ext cx="2071702" cy="11287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6572264" y="5072074"/>
            <a:ext cx="2071702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3857620" y="5143512"/>
            <a:ext cx="2143140" cy="13573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1142976" y="4929198"/>
            <a:ext cx="214314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214414" y="3143248"/>
            <a:ext cx="2286016" cy="10572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357290" y="1142984"/>
            <a:ext cx="2357454" cy="1285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3714744" y="500042"/>
            <a:ext cx="2143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Здравствено васпитање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643702" y="1643050"/>
            <a:ext cx="16430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Физичко васпитање</a:t>
            </a:r>
          </a:p>
          <a:p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43702" y="3429000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Здравствена  </a:t>
            </a:r>
          </a:p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служба 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58016" y="5214950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Служба исхране ПУ 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071934" y="5572140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Околина ПУ 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428728" y="4929198"/>
            <a:ext cx="15001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Учешће породице и лок.зај. 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214414" y="3429000"/>
            <a:ext cx="2214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Психолошко педагошка служба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428728" y="1428737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Промоција  здравља  особља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571868" y="2571744"/>
            <a:ext cx="2857520" cy="16430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3786182" y="2571744"/>
            <a:ext cx="23574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КООРДИНИРАНА</a:t>
            </a:r>
          </a:p>
          <a:p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ШКОЛА-</a:t>
            </a:r>
          </a:p>
          <a:p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ПРЕДШКОЛСКА УСТАНОВА   ЗДРАВЉА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27" name="Right Arrow 26"/>
          <p:cNvSpPr/>
          <p:nvPr/>
        </p:nvSpPr>
        <p:spPr>
          <a:xfrm rot="1656494">
            <a:off x="6072198" y="785794"/>
            <a:ext cx="764094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Down Arrow 29"/>
          <p:cNvSpPr/>
          <p:nvPr/>
        </p:nvSpPr>
        <p:spPr>
          <a:xfrm>
            <a:off x="7500958" y="2571744"/>
            <a:ext cx="484632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Down Arrow 30"/>
          <p:cNvSpPr/>
          <p:nvPr/>
        </p:nvSpPr>
        <p:spPr>
          <a:xfrm>
            <a:off x="7572396" y="4429132"/>
            <a:ext cx="484632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Left Arrow 31"/>
          <p:cNvSpPr/>
          <p:nvPr/>
        </p:nvSpPr>
        <p:spPr>
          <a:xfrm>
            <a:off x="6000760" y="5643578"/>
            <a:ext cx="642942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Left Arrow 32"/>
          <p:cNvSpPr/>
          <p:nvPr/>
        </p:nvSpPr>
        <p:spPr>
          <a:xfrm>
            <a:off x="3000364" y="5643578"/>
            <a:ext cx="78581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Up Arrow 33"/>
          <p:cNvSpPr/>
          <p:nvPr/>
        </p:nvSpPr>
        <p:spPr>
          <a:xfrm>
            <a:off x="2143108" y="4286256"/>
            <a:ext cx="484632" cy="57150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Up Arrow 34"/>
          <p:cNvSpPr/>
          <p:nvPr/>
        </p:nvSpPr>
        <p:spPr>
          <a:xfrm>
            <a:off x="2285984" y="2571744"/>
            <a:ext cx="484632" cy="50006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ight Arrow 35"/>
          <p:cNvSpPr/>
          <p:nvPr/>
        </p:nvSpPr>
        <p:spPr>
          <a:xfrm rot="20539725">
            <a:off x="2412439" y="536439"/>
            <a:ext cx="78581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Здравствено васпитање у просветним установама </a:t>
            </a:r>
            <a:endParaRPr lang="en-US" sz="2400" b="1" dirty="0"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2976" y="1142984"/>
            <a:ext cx="7790712" cy="5500726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sr-Cyrl-RS" sz="2400" dirty="0" smtClean="0">
                <a:latin typeface="Times New Roman" pitchFamily="18" charset="0"/>
              </a:rPr>
              <a:t>Најефикаснији пут ка унапређивању здравља популације је осигурати да здравствено васпитање буде део прогама на свим нивоима образовања .</a:t>
            </a:r>
          </a:p>
          <a:p>
            <a:pPr algn="just">
              <a:buNone/>
            </a:pPr>
            <a:r>
              <a:rPr lang="sr-Cyrl-RS" sz="2400" dirty="0" smtClean="0">
                <a:latin typeface="Times New Roman" pitchFamily="18" charset="0"/>
              </a:rPr>
              <a:t>Први ниво  је :</a:t>
            </a:r>
          </a:p>
          <a:p>
            <a:pPr algn="just">
              <a:buNone/>
            </a:pPr>
            <a:r>
              <a:rPr lang="sr-Cyrl-RS" sz="2400" b="1" i="1" u="sng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ПРЕДШКОЛСКО ВАСПИТАЊЕ И ОБРАЗОВАЊЕ </a:t>
            </a:r>
          </a:p>
          <a:p>
            <a:pPr algn="ctr">
              <a:buNone/>
            </a:pPr>
            <a:r>
              <a:rPr lang="sr-Cyrl-RS" sz="3100" b="1" i="1" u="sng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Здравствено васпитање</a:t>
            </a:r>
          </a:p>
          <a:p>
            <a:pPr algn="just">
              <a:buNone/>
            </a:pPr>
            <a:r>
              <a:rPr lang="sr-Cyrl-RS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Планирање,развијање,реализовање и евалуација садржаја и активности који утичу на усвајање знања,развијање вештина и ставова који унапређују здравље. </a:t>
            </a:r>
          </a:p>
          <a:p>
            <a:pPr algn="just">
              <a:buNone/>
            </a:pPr>
            <a:endParaRPr lang="sr-Cyrl-RS" sz="28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  <a:p>
            <a:pPr algn="just">
              <a:buNone/>
            </a:pPr>
            <a:endParaRPr lang="sr-Cyrl-RS" sz="20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  <a:p>
            <a:pPr algn="just">
              <a:buNone/>
            </a:pPr>
            <a:r>
              <a:rPr lang="sr-Cyrl-RS" sz="31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ТЕМЕ: лична хигијена, исхрана и физичка активност, ментално здравље,превенција повреда, животна средина и здравље, здравље породице ,здравље заједнице,превенција и контрола</a:t>
            </a:r>
            <a:r>
              <a:rPr lang="sr-Latn-RS" sz="31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...</a:t>
            </a:r>
            <a:endParaRPr lang="sr-Cyrl-RS" sz="3100" b="1" i="1" u="sng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  <a:p>
            <a:pPr algn="just">
              <a:buNone/>
            </a:pPr>
            <a:endParaRPr lang="sr-Cyrl-RS" sz="2400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  <a:p>
            <a:pPr algn="just">
              <a:buNone/>
            </a:pPr>
            <a:r>
              <a:rPr lang="sr-Cyrl-RS" sz="2400" b="1" i="1" u="sng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                                        </a:t>
            </a:r>
            <a:endParaRPr lang="en-US" sz="2400" b="1" i="1" u="sng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6786578" y="1643050"/>
            <a:ext cx="2143140" cy="9858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Здравствено васпитање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Ефикасан и квалитетан програм здравственог васпитања </a:t>
            </a:r>
            <a:endParaRPr lang="en-US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4414" y="1447800"/>
            <a:ext cx="7719274" cy="48006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sr-Cyrl-RS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Усмерен на унапређивање знања и развијање вештина </a:t>
            </a:r>
            <a:r>
              <a:rPr lang="sr-Cyrl-RS" sz="2400" b="1" u="sng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активним укључивањем деце</a:t>
            </a:r>
            <a:r>
              <a:rPr lang="sr-Cyrl-RS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 и учењем заснованим на искуству .</a:t>
            </a:r>
          </a:p>
          <a:p>
            <a:pPr algn="just">
              <a:buNone/>
            </a:pPr>
            <a:r>
              <a:rPr lang="sr-Cyrl-RS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-Реализује се систематично и  континуирано .</a:t>
            </a:r>
          </a:p>
          <a:p>
            <a:pPr algn="just">
              <a:buNone/>
            </a:pPr>
            <a:r>
              <a:rPr lang="sr-Cyrl-RS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-Спроводи га стручно особље квалификовано у области здравственог васпитања –</a:t>
            </a:r>
            <a:r>
              <a:rPr lang="sr-Cyrl-RS" sz="2400" b="1" u="sng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васпитачи .</a:t>
            </a:r>
          </a:p>
          <a:p>
            <a:pPr algn="just">
              <a:buNone/>
            </a:pPr>
            <a:r>
              <a:rPr lang="sr-Cyrl-RS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-</a:t>
            </a:r>
            <a:r>
              <a:rPr lang="sr-Cyrl-RS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Интегрисано и кроз друге области рада са децом .</a:t>
            </a:r>
          </a:p>
          <a:p>
            <a:pPr algn="just">
              <a:buNone/>
            </a:pPr>
            <a:endParaRPr lang="en-US" sz="2400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57290" y="5214950"/>
            <a:ext cx="2714644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4214810" y="5286388"/>
            <a:ext cx="2000264" cy="9858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Isosceles Triangle 5"/>
          <p:cNvSpPr/>
          <p:nvPr/>
        </p:nvSpPr>
        <p:spPr>
          <a:xfrm>
            <a:off x="6429388" y="5072074"/>
            <a:ext cx="2357454" cy="1143008"/>
          </a:xfrm>
          <a:prstGeom prst="triangle">
            <a:avLst>
              <a:gd name="adj" fmla="val 452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00166" y="5357826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ЗНАЊЕ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29124" y="5500702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ВЕШТИНЕ 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15140" y="5643578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СТАВОВИ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57554" y="4357694"/>
            <a:ext cx="3643338" cy="7143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3786182" y="6215082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ПОНАШАЊЕ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43372" y="4572008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bg1"/>
                </a:solidFill>
                <a:latin typeface="Times New Roman" pitchFamily="18" charset="0"/>
              </a:rPr>
              <a:t>ПОНАШАЊЕ</a:t>
            </a:r>
            <a:endParaRPr lang="en-US" sz="2400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928802"/>
            <a:ext cx="4029588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4350838" cy="11540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Физичко васпитање</a:t>
            </a:r>
            <a:endParaRPr lang="en-US" sz="2400" b="1" dirty="0">
              <a:latin typeface="Times New Roman" pitchFamily="18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5500694" y="3214686"/>
            <a:ext cx="3357586" cy="19288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643570" y="3714752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solidFill>
                  <a:schemeClr val="bg1"/>
                </a:solidFill>
                <a:latin typeface="Times New Roman" pitchFamily="18" charset="0"/>
              </a:rPr>
              <a:t>Здравствена служба </a:t>
            </a:r>
            <a:endParaRPr lang="en-US" sz="2400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43504" y="5214950"/>
            <a:ext cx="4000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Дом здравља ,Завод за јавно здравље –у сарадњи са ПУ Ната Вељковић </a:t>
            </a:r>
            <a:endParaRPr lang="en-US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1357290" y="357166"/>
            <a:ext cx="3643338" cy="2286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428728" y="1000108"/>
            <a:ext cx="3429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</a:rPr>
              <a:t>Служба предшколске исхране </a:t>
            </a:r>
            <a:endParaRPr lang="en-US" sz="2400" b="1" dirty="0">
              <a:solidFill>
                <a:schemeClr val="bg1">
                  <a:lumMod val="9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43504" y="785794"/>
            <a:ext cx="36433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Енергетска потреба деце</a:t>
            </a:r>
          </a:p>
          <a:p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Јеловници </a:t>
            </a:r>
          </a:p>
          <a:p>
            <a:r>
              <a:rPr lang="sr-Latn-R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HACCP</a:t>
            </a:r>
            <a:endParaRPr lang="sr-Cyrl-RS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  <a:p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Дијететичари </a:t>
            </a:r>
            <a:endParaRPr lang="sr-Latn-RS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  <a:p>
            <a:r>
              <a:rPr lang="sr-Cyrl-RS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Пионир</a:t>
            </a:r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-база за учење</a:t>
            </a:r>
            <a:endParaRPr lang="en-US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1428728" y="3429000"/>
            <a:ext cx="3286148" cy="27860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500166" y="4429132"/>
            <a:ext cx="2786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</a:rPr>
              <a:t>Предшколска  средина </a:t>
            </a:r>
            <a:endParaRPr lang="en-US" sz="2400" b="1" dirty="0">
              <a:solidFill>
                <a:schemeClr val="bg1">
                  <a:lumMod val="9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29256" y="4143380"/>
            <a:ext cx="37147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Обезбеђивање услова у ПУ који доприносе очувању и унапређивању здравља</a:t>
            </a:r>
            <a:endParaRPr lang="en-US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1357290" y="357166"/>
            <a:ext cx="2428892" cy="20002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571604" y="928670"/>
            <a:ext cx="2143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Учешће породице и лок.зајед.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57620" y="1142984"/>
            <a:ext cx="52863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Родитељи,чланови породице,установе локалне заједнице:Локалнасамоуправа,ЗЈЗ,Дом здравља,</a:t>
            </a:r>
          </a:p>
          <a:p>
            <a:pPr algn="just"/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Медији,КЦК...у активностима ПУ усмерене ка унапређивању и очувању здравља деце .</a:t>
            </a:r>
            <a:endParaRPr lang="en-US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428728" y="3857628"/>
            <a:ext cx="2714644" cy="23574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14480" y="4643446"/>
            <a:ext cx="2143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Психолошко педагошка служба 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6248" y="4000504"/>
            <a:ext cx="45005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Индивидуално и групно саветовање деце и одраслих(запослени ,родитељи) као и промоцију менталног здравља.</a:t>
            </a:r>
            <a:endParaRPr lang="en-US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928794" y="428604"/>
            <a:ext cx="6000792" cy="32147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00298" y="1714488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bg1"/>
                </a:solidFill>
                <a:latin typeface="Times New Roman" pitchFamily="18" charset="0"/>
              </a:rPr>
              <a:t>Промоција здравља особља ПУ </a:t>
            </a:r>
            <a:endParaRPr lang="en-US" sz="2400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1538" y="3857628"/>
            <a:ext cx="79296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000" b="1" dirty="0" smtClean="0">
                <a:latin typeface="Times New Roman" pitchFamily="18" charset="0"/>
              </a:rPr>
              <a:t>Промоција здравља,превентивни прегледи,обезбеђивање услова за рекреацију и физичку активност  особља ПУ .</a:t>
            </a:r>
          </a:p>
          <a:p>
            <a:pPr algn="just"/>
            <a:endParaRPr lang="sr-Cyrl-RS" sz="2000" dirty="0" smtClean="0">
              <a:latin typeface="Times New Roman" pitchFamily="18" charset="0"/>
            </a:endParaRPr>
          </a:p>
          <a:p>
            <a:pPr algn="just"/>
            <a:r>
              <a:rPr lang="sr-Cyrl-RS" sz="24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Бринући о свом здрављу, особље предшколске установе  служи деци као позитиван модел понашања .</a:t>
            </a:r>
            <a:endParaRPr lang="en-US" sz="2400" dirty="0">
              <a:solidFill>
                <a:schemeClr val="bg2">
                  <a:lumMod val="1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KORISNIK\Desktop\img1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1000108"/>
            <a:ext cx="4286280" cy="304690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sp>
        <p:nvSpPr>
          <p:cNvPr id="5" name="TextBox 4"/>
          <p:cNvSpPr txBox="1"/>
          <p:nvPr/>
        </p:nvSpPr>
        <p:spPr>
          <a:xfrm>
            <a:off x="1643042" y="4286256"/>
            <a:ext cx="678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  <a:t>Хвала на пажњи 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14942" y="5929330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С.Миладиновић,педагог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334</TotalTime>
  <Words>486</Words>
  <Application>Microsoft Office PowerPoint</Application>
  <PresentationFormat>On-screen Show (4:3)</PresentationFormat>
  <Paragraphs>77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Solstice</vt:lpstr>
      <vt:lpstr>  Васпитање и образовање у служби здравља-здравље у служби васпитања и образовања Здравствено васпитање у вртићу </vt:lpstr>
      <vt:lpstr>Васпитање </vt:lpstr>
      <vt:lpstr>Здравствено васпитање</vt:lpstr>
      <vt:lpstr>Јавно здравље </vt:lpstr>
      <vt:lpstr>Slide 5</vt:lpstr>
      <vt:lpstr>Здравствено васпитање у просветним установама </vt:lpstr>
      <vt:lpstr>Ефикасан и квалитетан програм здравственог васпитања </vt:lpstr>
      <vt:lpstr>Физичко васпитање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Васпитање и образовање у служби здравља-здравље у служби васпитања и образовања</dc:title>
  <dc:creator>KORISNIK</dc:creator>
  <cp:lastModifiedBy>KORISNIK</cp:lastModifiedBy>
  <cp:revision>39</cp:revision>
  <dcterms:created xsi:type="dcterms:W3CDTF">2017-04-19T12:52:46Z</dcterms:created>
  <dcterms:modified xsi:type="dcterms:W3CDTF">2017-05-08T11:20:55Z</dcterms:modified>
</cp:coreProperties>
</file>