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Живимо и учимо заједно</a:t>
            </a:r>
            <a:r>
              <a:rPr kumimoji="0" lang="sr-Latn-R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4400" dirty="0" smtClean="0">
                <a:latin typeface="+mj-lt"/>
                <a:ea typeface="+mj-ea"/>
                <a:cs typeface="+mj-cs"/>
              </a:rPr>
              <a:t>Sikaves bešas savore</a:t>
            </a:r>
            <a:r>
              <a:rPr kumimoji="0" lang="sr-Cyrl-R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362200"/>
            <a:ext cx="7696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Прва два месеца заједничког живота и учења у вртићу у Читлуку су обележена првом приредбом за родитеље, а у Великом Шиљеговцу заједничком радионицом (прављење новогодишњих честитки).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Погледајте фотографије...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Живимо и учимо заједно у Читлуку</a:t>
            </a:r>
            <a:endParaRPr 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228600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962400"/>
            <a:ext cx="38608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403860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-152400" y="2971800"/>
            <a:ext cx="9296400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Живимо и учимо заједно у В.Шиљеговцу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52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Живимо и учимо заједно у Читлуку</vt:lpstr>
      <vt:lpstr>Живимо и учимо заједно у В.Шиљеговцу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Daca Koordinator</dc:creator>
  <cp:lastModifiedBy>Daca Koordinator</cp:lastModifiedBy>
  <cp:revision>5</cp:revision>
  <dcterms:created xsi:type="dcterms:W3CDTF">2006-08-16T00:00:00Z</dcterms:created>
  <dcterms:modified xsi:type="dcterms:W3CDTF">2019-12-10T11:01:49Z</dcterms:modified>
</cp:coreProperties>
</file>