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383404D-FFD6-42CB-8FB6-55E8A057D2FF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FC33246-F3DE-4CE3-BE16-94C3346166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488" y="533400"/>
            <a:ext cx="5614780" cy="1109650"/>
          </a:xfrm>
        </p:spPr>
        <p:txBody>
          <a:bodyPr/>
          <a:lstStyle/>
          <a:p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bg1"/>
                </a:solidFill>
                <a:latin typeface="Times New Roman" pitchFamily="18" charset="0"/>
              </a:rPr>
              <a:t>Лабуд</a:t>
            </a:r>
            <a:endParaRPr lang="en-US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sr-Cyrl-RS" sz="4800" dirty="0" smtClean="0">
                <a:latin typeface="Times New Roman" pitchFamily="18" charset="0"/>
              </a:rPr>
              <a:t>Пекара </a:t>
            </a:r>
          </a:p>
          <a:p>
            <a:endParaRPr lang="sr-Cyrl-RS" dirty="0" smtClean="0">
              <a:latin typeface="Times New Roman" pitchFamily="18" charset="0"/>
            </a:endParaRPr>
          </a:p>
          <a:p>
            <a:pPr algn="ctr"/>
            <a:r>
              <a:rPr lang="sr-Cyrl-RS" b="1" dirty="0" smtClean="0">
                <a:latin typeface="Times New Roman" pitchFamily="18" charset="0"/>
              </a:rPr>
              <a:t>Радионица  за децу и родитеље </a:t>
            </a:r>
            <a:endParaRPr lang="en-US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585789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23.11.2016</a:t>
            </a:r>
          </a:p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Крушевац.</a:t>
            </a:r>
            <a:endParaRPr 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age-147999032957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  <p:sp>
        <p:nvSpPr>
          <p:cNvPr id="5" name="TextBox 4"/>
          <p:cNvSpPr txBox="1"/>
          <p:nvPr/>
        </p:nvSpPr>
        <p:spPr>
          <a:xfrm>
            <a:off x="0" y="500042"/>
            <a:ext cx="8215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Деца старије васпитне групе,родитељи и васпитачи групе: В.Митић и М.Павловић  и други васпитачи из вртића </a:t>
            </a:r>
            <a:r>
              <a:rPr lang="sr-Cyrl-RS" sz="2400" i="1" dirty="0" smtClean="0">
                <a:latin typeface="Times New Roman" pitchFamily="18" charset="0"/>
              </a:rPr>
              <a:t>Лабуд</a:t>
            </a:r>
          </a:p>
          <a:p>
            <a:r>
              <a:rPr lang="sr-Cyrl-RS" sz="2400" dirty="0" smtClean="0">
                <a:latin typeface="Times New Roman" pitchFamily="18" charset="0"/>
              </a:rPr>
              <a:t>                                          Радионица </a:t>
            </a:r>
            <a:endParaRPr lang="sr-Cyrl-R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0362187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571612"/>
            <a:ext cx="272623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147999075815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428736"/>
            <a:ext cx="4286280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5" name="Content Placeholder 4" descr="image-147999066837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000240"/>
            <a:ext cx="3757610" cy="4071938"/>
          </a:xfrm>
        </p:spPr>
      </p:pic>
      <p:pic>
        <p:nvPicPr>
          <p:cNvPr id="6" name="Picture 5" descr="image-147999064835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2071678"/>
            <a:ext cx="3714776" cy="40719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091468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130308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286148" cy="5072098"/>
          </a:xfrm>
        </p:spPr>
      </p:pic>
      <p:pic>
        <p:nvPicPr>
          <p:cNvPr id="5" name="Picture 4" descr="image-147999114520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571612"/>
            <a:ext cx="3357586" cy="500063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208347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286148" cy="5072098"/>
          </a:xfrm>
        </p:spPr>
      </p:pic>
      <p:pic>
        <p:nvPicPr>
          <p:cNvPr id="5" name="Picture 4" descr="image-147999206360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643050"/>
            <a:ext cx="3500462" cy="492922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200801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428736"/>
            <a:ext cx="3714776" cy="5143536"/>
          </a:xfrm>
        </p:spPr>
      </p:pic>
      <p:pic>
        <p:nvPicPr>
          <p:cNvPr id="5" name="Picture 4" descr="image-147999150890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428736"/>
            <a:ext cx="3714776" cy="51435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image-147999189578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154790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Пекара </a:t>
            </a:r>
            <a:endParaRPr lang="en-US" dirty="0"/>
          </a:p>
        </p:txBody>
      </p:sp>
      <p:pic>
        <p:nvPicPr>
          <p:cNvPr id="4" name="Content Placeholder 3" descr="image-147999231630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53</TotalTime>
  <Words>38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Opulent</vt:lpstr>
      <vt:lpstr>Вртић Лабуд</vt:lpstr>
      <vt:lpstr>Slide 2</vt:lpstr>
      <vt:lpstr>Пекара </vt:lpstr>
      <vt:lpstr>Пекара </vt:lpstr>
      <vt:lpstr>Пекара </vt:lpstr>
      <vt:lpstr>Пекара </vt:lpstr>
      <vt:lpstr>Пекара </vt:lpstr>
      <vt:lpstr>Пекара </vt:lpstr>
      <vt:lpstr>Slide 9</vt:lpstr>
      <vt:lpstr>Пекара </vt:lpstr>
      <vt:lpstr>Пекара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</dc:title>
  <dc:creator>KORISNIK</dc:creator>
  <cp:lastModifiedBy>KORISNIK</cp:lastModifiedBy>
  <cp:revision>6</cp:revision>
  <dcterms:created xsi:type="dcterms:W3CDTF">2016-12-01T07:19:41Z</dcterms:created>
  <dcterms:modified xsi:type="dcterms:W3CDTF">2016-12-01T09:45:48Z</dcterms:modified>
</cp:coreProperties>
</file>