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5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90FF89C-AD79-4B9B-8FCB-42DAAFDB5D19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8696126-7596-4799-A28B-4F06EC62D2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86050" y="5214950"/>
            <a:ext cx="6072230" cy="121444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Октобар,2020</a:t>
            </a:r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6500826" cy="35004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86116" y="4286256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Пословице нас уче...</a:t>
            </a:r>
            <a:endParaRPr lang="en-US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4744" y="3786190"/>
            <a:ext cx="457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Вршњачка заједница </a:t>
            </a:r>
            <a:endParaRPr lang="en-US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7615262" cy="5812818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sr-Cyrl-C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ПРЕВЕНТИВНЕ  АКТИВНОСТИ</a:t>
            </a:r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које у ПУ </a:t>
            </a:r>
            <a:r>
              <a:rPr lang="sr-Cyrl-C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Ната Вељковић,</a:t>
            </a:r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реализује Тим за заштиту деце од насиља,злоставњања и занемаривања, омогућавају сигурно и подстицајно окружење,општу атмосфверу сарадње, уважавања и  конструктивне комуникације.</a:t>
            </a:r>
          </a:p>
          <a:p>
            <a:pPr algn="just">
              <a:buNone/>
            </a:pPr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Њихов циљ је да :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подижу ниво свести и осетљивости детета,родитеља и запослених за препознавање свих облика насиља,злостављања и занемаривања;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негују атмосфверу сарадње, толеранције и уважавања, комуникација у којој се не толерише насиље;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истичу и унапређују знања и вештине потребне за конструктивно реаговање на насиље;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обезбеђује заштита: детета, родитеља и свих запослених од насиља, злостављања и занемаривања</a:t>
            </a:r>
            <a:r>
              <a:rPr lang="sr-Cyrl-C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Optimized-IMG_20201109_11024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1571613"/>
            <a:ext cx="3643338" cy="2428892"/>
          </a:xfrm>
        </p:spPr>
      </p:pic>
      <p:sp>
        <p:nvSpPr>
          <p:cNvPr id="4" name="TextBox 3"/>
          <p:cNvSpPr txBox="1"/>
          <p:nvPr/>
        </p:nvSpPr>
        <p:spPr>
          <a:xfrm>
            <a:off x="500034" y="642918"/>
            <a:ext cx="6929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добре, пожељне облике понашања у вртићу</a:t>
            </a:r>
          </a:p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,,Мали” пројекти у оквиру Програма заштите...</a:t>
            </a:r>
          </a:p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Договор кућу гради 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Optimized-IMG_20201109_1103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571612"/>
            <a:ext cx="3619493" cy="2357454"/>
          </a:xfrm>
          <a:prstGeom prst="rect">
            <a:avLst/>
          </a:prstGeom>
        </p:spPr>
      </p:pic>
      <p:pic>
        <p:nvPicPr>
          <p:cNvPr id="9" name="Picture 8" descr="Optimized-IMG-61ee94397d88427d0b2dcae6ce942cec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4071942"/>
            <a:ext cx="3500462" cy="2571768"/>
          </a:xfrm>
          <a:prstGeom prst="rect">
            <a:avLst/>
          </a:prstGeom>
        </p:spPr>
      </p:pic>
      <p:pic>
        <p:nvPicPr>
          <p:cNvPr id="10" name="Picture 9" descr="Optimized-IMG_20201110_09332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4071942"/>
            <a:ext cx="3571900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Optimized-IMG-8a7e9dae7b98f031721b6db1da9b2ac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643050"/>
            <a:ext cx="3634979" cy="4572032"/>
          </a:xfrm>
        </p:spPr>
      </p:pic>
      <p:pic>
        <p:nvPicPr>
          <p:cNvPr id="7" name="Picture 6" descr="Optimized-IMG-f086879ff1719748231c495646a718e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1643050"/>
            <a:ext cx="3571882" cy="45720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Screenshot_20201115-141546_Vib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9589" y="1609725"/>
            <a:ext cx="3578098" cy="4605357"/>
          </a:xfrm>
        </p:spPr>
      </p:pic>
      <p:sp>
        <p:nvSpPr>
          <p:cNvPr id="7" name="TextBox 6"/>
          <p:cNvSpPr txBox="1"/>
          <p:nvPr/>
        </p:nvSpPr>
        <p:spPr>
          <a:xfrm>
            <a:off x="500034" y="714356"/>
            <a:ext cx="71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добре, пожељне облике понашања у вртићу</a:t>
            </a:r>
          </a:p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,,Мали” пројекти</a:t>
            </a:r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оквиру Програма заштите ...</a:t>
            </a:r>
          </a:p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Свака птица своме јату лети</a:t>
            </a:r>
            <a:endParaRPr lang="en-US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8" descr="Screenshot_20201115-141424_Vib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643050"/>
            <a:ext cx="3500461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creenshot_20201115-132008_Galler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571480"/>
            <a:ext cx="3857652" cy="5286412"/>
          </a:xfrm>
        </p:spPr>
      </p:pic>
      <p:pic>
        <p:nvPicPr>
          <p:cNvPr id="6" name="Picture 5" descr="Screenshot_20201115-132131_Vib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571480"/>
            <a:ext cx="3857652" cy="521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16050385870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609724"/>
            <a:ext cx="6357982" cy="5033985"/>
          </a:xfrm>
        </p:spPr>
      </p:pic>
      <p:sp>
        <p:nvSpPr>
          <p:cNvPr id="5" name="TextBox 4"/>
          <p:cNvSpPr txBox="1"/>
          <p:nvPr/>
        </p:nvSpPr>
        <p:spPr>
          <a:xfrm>
            <a:off x="500034" y="857232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добре, пожељне облике понашања у вртићу</a:t>
            </a:r>
          </a:p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,,Мали” пројекти у оквиру Програма заштите ...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16052703747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4000480"/>
            <a:ext cx="3512478" cy="2857520"/>
          </a:xfrm>
        </p:spPr>
      </p:pic>
      <p:pic>
        <p:nvPicPr>
          <p:cNvPr id="6" name="Picture 5" descr="IMG_16050387725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857232"/>
            <a:ext cx="3214710" cy="5500726"/>
          </a:xfrm>
          <a:prstGeom prst="rect">
            <a:avLst/>
          </a:prstGeom>
        </p:spPr>
      </p:pic>
      <p:pic>
        <p:nvPicPr>
          <p:cNvPr id="8" name="Picture 7" descr="IMG_160519715218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14290"/>
            <a:ext cx="3523566" cy="3571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_16049228771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571480"/>
            <a:ext cx="6929486" cy="58848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20201020_085952_resized_20201109_11095558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609725"/>
            <a:ext cx="3714776" cy="4846638"/>
          </a:xfrm>
        </p:spPr>
      </p:pic>
      <p:sp>
        <p:nvSpPr>
          <p:cNvPr id="5" name="TextBox 4"/>
          <p:cNvSpPr txBox="1"/>
          <p:nvPr/>
        </p:nvSpPr>
        <p:spPr>
          <a:xfrm>
            <a:off x="571472" y="500042"/>
            <a:ext cx="6858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добре, пожељне облике понашања у вртићу</a:t>
            </a:r>
          </a:p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,,Мали” пројекти у оквиру Програма заштите...</a:t>
            </a:r>
          </a:p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здравом телу,здрав дух</a:t>
            </a:r>
          </a:p>
          <a:p>
            <a:endParaRPr lang="en-US" dirty="0"/>
          </a:p>
        </p:txBody>
      </p:sp>
      <p:pic>
        <p:nvPicPr>
          <p:cNvPr id="7" name="Picture 6" descr="IMG_20201021_102112_resized_20201109_1109558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643050"/>
            <a:ext cx="3571900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ipremna grupa Olivera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85728"/>
            <a:ext cx="3634979" cy="3000396"/>
          </a:xfrm>
        </p:spPr>
      </p:pic>
      <p:pic>
        <p:nvPicPr>
          <p:cNvPr id="5" name="Picture 4" descr="pripremna grupa Olivera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357166"/>
            <a:ext cx="3500462" cy="2928958"/>
          </a:xfrm>
          <a:prstGeom prst="rect">
            <a:avLst/>
          </a:prstGeom>
        </p:spPr>
      </p:pic>
      <p:pic>
        <p:nvPicPr>
          <p:cNvPr id="6" name="Picture 5" descr="pripremna grupa Olivera 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3429000"/>
            <a:ext cx="3500462" cy="3143272"/>
          </a:xfrm>
          <a:prstGeom prst="rect">
            <a:avLst/>
          </a:prstGeom>
        </p:spPr>
      </p:pic>
      <p:pic>
        <p:nvPicPr>
          <p:cNvPr id="7" name="Picture 6" descr="pripremna grupa Olivera 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3429000"/>
            <a:ext cx="3500462" cy="3143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lavica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609725"/>
            <a:ext cx="4000528" cy="4846638"/>
          </a:xfrm>
        </p:spPr>
      </p:pic>
      <p:pic>
        <p:nvPicPr>
          <p:cNvPr id="5" name="Picture 4" descr="slavica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3071816" cy="47863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34" y="428604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Пријатељ се у невољи познаје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2b8f2348430242472c7322183aafc0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357298"/>
            <a:ext cx="3857652" cy="2214578"/>
          </a:xfrm>
        </p:spPr>
      </p:pic>
      <p:pic>
        <p:nvPicPr>
          <p:cNvPr id="5" name="Picture 4" descr="IMG-7921085aad4f16e3058e2f9868813ff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714752"/>
            <a:ext cx="3786214" cy="2926495"/>
          </a:xfrm>
          <a:prstGeom prst="rect">
            <a:avLst/>
          </a:prstGeom>
        </p:spPr>
      </p:pic>
      <p:pic>
        <p:nvPicPr>
          <p:cNvPr id="6" name="Picture 5" descr="IMG-84c9efcfb4dbc3f1944b257e0be0b9f3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1357298"/>
            <a:ext cx="3286130" cy="52864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28662" y="500042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лажи су кратке ноге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7a964b726afab1f72ab59e6ed58f4a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3714752"/>
            <a:ext cx="3277789" cy="2888767"/>
          </a:xfrm>
        </p:spPr>
      </p:pic>
      <p:pic>
        <p:nvPicPr>
          <p:cNvPr id="5" name="Picture 4" descr="IMG-2b45307ee54df46d77140c51d0dd33f3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3738106"/>
            <a:ext cx="3500462" cy="2905603"/>
          </a:xfrm>
          <a:prstGeom prst="rect">
            <a:avLst/>
          </a:prstGeom>
        </p:spPr>
      </p:pic>
      <p:pic>
        <p:nvPicPr>
          <p:cNvPr id="6" name="Picture 5" descr="IMG-55c3f91e2e142666cfeaa6d86ace588a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000108"/>
            <a:ext cx="3571900" cy="2357430"/>
          </a:xfrm>
          <a:prstGeom prst="rect">
            <a:avLst/>
          </a:prstGeom>
        </p:spPr>
      </p:pic>
      <p:pic>
        <p:nvPicPr>
          <p:cNvPr id="7" name="Picture 6" descr="IMG-11ed508d322cc204948e3b231eed7d81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928670"/>
            <a:ext cx="3500462" cy="25003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5786" y="285728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је танко ту се кида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01110_0947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609725"/>
            <a:ext cx="4214842" cy="4846638"/>
          </a:xfrm>
        </p:spPr>
      </p:pic>
      <p:pic>
        <p:nvPicPr>
          <p:cNvPr id="5" name="Picture 4" descr="IMG-204a432a2b46b8c7998648a7c7725b39-V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643050"/>
            <a:ext cx="3571900" cy="47149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7224" y="500042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Пријатељ се у невољи познаје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8200d2ef567eb389809e86f7a3be56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714356"/>
            <a:ext cx="3786214" cy="5775332"/>
          </a:xfrm>
        </p:spPr>
      </p:pic>
      <p:pic>
        <p:nvPicPr>
          <p:cNvPr id="5" name="Picture 4" descr="IMG-c774ad3e5027e646dff5ccf327b6697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714356"/>
            <a:ext cx="3600450" cy="578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:\Users\INSOMNIA\Downloads\IMG-fb0ea0b1e02ab167d150ec091c2646bc-V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57158" y="1643050"/>
            <a:ext cx="4357718" cy="485778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14348" y="642918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Кад се деца сложе све се може </a:t>
            </a:r>
            <a:endParaRPr lang="en-US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C:\Users\INSOMNIA\Downloads\IMG_20201019_101433236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643050"/>
            <a:ext cx="3286148" cy="2291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INSOMNIA\Downloads\IMG-0675048e2a67ec61d872a848de6bfccb-V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857752" y="4000504"/>
            <a:ext cx="3214710" cy="2500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214422"/>
            <a:ext cx="3643338" cy="3500462"/>
          </a:xfrm>
        </p:spPr>
      </p:pic>
      <p:pic>
        <p:nvPicPr>
          <p:cNvPr id="5" name="Picture 4" descr="Image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1000108"/>
            <a:ext cx="3929090" cy="27860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7224" y="214290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Један од извештаја  о реализованим ,,малим”пројектима, координатора  Тима за  заштиту на нивоу вртића</a:t>
            </a:r>
            <a:endParaRPr lang="en-US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5000636"/>
            <a:ext cx="7858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Кроз односе у заједничким активностима са вршњацима, у тумачењу пословица,деца су учила једна од других, како да деле, како да учествују у реципрочним интерреакцијама,како да разумеју и узимају у обзир потребе и очекивања других и уваже туђе мишљење. Кроз  рад  вршњачке заједнице  подржавани су и потенцирани социјално пожељни облици понашања.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164</TotalTime>
  <Words>282</Words>
  <Application>Microsoft Office PowerPoint</Application>
  <PresentationFormat>On-screen Show (4:3)</PresentationFormat>
  <Paragraphs>27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Пословице нас учe…</dc:title>
  <dc:creator>Dana Miladinovic</dc:creator>
  <cp:lastModifiedBy>Dana Miladinovic</cp:lastModifiedBy>
  <cp:revision>21</cp:revision>
  <dcterms:created xsi:type="dcterms:W3CDTF">2020-11-29T11:39:36Z</dcterms:created>
  <dcterms:modified xsi:type="dcterms:W3CDTF">2020-11-30T07:27:54Z</dcterms:modified>
</cp:coreProperties>
</file>