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5" r:id="rId3"/>
    <p:sldId id="266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BCD5A-9DFB-46FB-B855-9742021A6DF9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8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D083E-2B21-488C-B903-56AC5A0CCC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C83FB-B13E-447B-9357-3794480EE6DF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3DC7A-0338-45F0-BF0D-9D71A16A0C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D55BB-4EC2-41B2-89E9-595503E3C7C0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2F977-4FB2-4D74-8FEC-0F34496C88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62F66-BD6D-4691-884A-4F3DF040924A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CBFF6-4AAC-4599-BE08-5335FB3640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5E00B-D665-44F9-8596-ECEC642A7E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05A27-35DB-43D1-B9B7-4A540CC8CA71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CE109-ADE7-4AC5-A072-89D13F23A184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20D49-4667-4372-BC99-F15C260CAA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E43D1-6759-4F27-BBCA-76FAFA73095A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0C428-DF72-43F1-B4AF-B512E923CF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3FC10-002D-4864-A186-4EBB0681F658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0983C-587B-4E19-AC32-E9E9F7B72F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FC792-9174-4162-B804-B114B25125A7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32ED9-DB33-47E9-B54B-97338472A1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A0DD7-FF40-483F-AA65-A22307DD8301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89BBD-966D-40DB-8878-9517AB58FF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E0A3B-CFFB-4521-A9D2-0B7BC63939FD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9376E-5DE7-40AA-B64E-6D89A73F49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2BB1E3E-23F4-4E11-8D35-362FC9032188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8C87F4D-CE6C-4661-ABD9-645258C9A6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1" r:id="rId1"/>
    <p:sldLayoutId id="2147483753" r:id="rId2"/>
    <p:sldLayoutId id="2147483762" r:id="rId3"/>
    <p:sldLayoutId id="2147483754" r:id="rId4"/>
    <p:sldLayoutId id="2147483763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700463"/>
            <a:ext cx="8305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sr-Cyrl-RS" sz="4400" dirty="0" smtClean="0">
                <a:solidFill>
                  <a:srgbClr val="FF0000"/>
                </a:solidFill>
                <a:latin typeface="Times New Roman" pitchFamily="18" charset="0"/>
              </a:rPr>
              <a:t>Радионица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sr-Cyrl-RS" sz="4400" b="1" i="1" dirty="0" smtClean="0">
                <a:solidFill>
                  <a:srgbClr val="FF0000"/>
                </a:solidFill>
                <a:latin typeface="Times New Roman" pitchFamily="18" charset="0"/>
              </a:rPr>
              <a:t>Вештине комуникације </a:t>
            </a:r>
            <a:endParaRPr lang="en-US" sz="4400" b="1" i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mtClean="0">
                <a:solidFill>
                  <a:srgbClr val="FF0000"/>
                </a:solidFill>
                <a:latin typeface="Times New Roman" pitchFamily="18" charset="0"/>
              </a:rPr>
              <a:t>Вртићи </a:t>
            </a:r>
            <a:br>
              <a:rPr lang="sr-Cyrl-RS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sr-Cyrl-RS" smtClean="0">
                <a:solidFill>
                  <a:srgbClr val="FF0000"/>
                </a:solidFill>
                <a:latin typeface="Times New Roman" pitchFamily="18" charset="0"/>
              </a:rPr>
              <a:t>Звончић/Колибри </a:t>
            </a:r>
            <a:r>
              <a:rPr lang="sr-Cyrl-RS" smtClean="0">
                <a:latin typeface="Times New Roman" pitchFamily="18" charset="0"/>
              </a:rPr>
              <a:t/>
            </a:r>
            <a:br>
              <a:rPr lang="sr-Cyrl-RS" smtClean="0">
                <a:latin typeface="Times New Roman" pitchFamily="18" charset="0"/>
              </a:rPr>
            </a:br>
            <a:r>
              <a:rPr lang="sr-Cyrl-RS" sz="2800" smtClean="0">
                <a:solidFill>
                  <a:srgbClr val="FF0000"/>
                </a:solidFill>
                <a:latin typeface="Times New Roman" pitchFamily="18" charset="0"/>
              </a:rPr>
              <a:t>Актив  васпитача вас.група деце од 3 год. до укључивања у програм припреме за школу </a:t>
            </a:r>
            <a:endParaRPr sz="28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124" name="TextBox 4"/>
          <p:cNvSpPr txBox="1">
            <a:spLocks noChangeArrowheads="1"/>
          </p:cNvSpPr>
          <p:nvPr/>
        </p:nvSpPr>
        <p:spPr bwMode="auto">
          <a:xfrm>
            <a:off x="2786063" y="5643563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  <a:latin typeface="Times New Roman" pitchFamily="18" charset="0"/>
              </a:rPr>
              <a:t>5-6.12.2018.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ontent Placeholder 3" descr="sshot-28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428625"/>
            <a:ext cx="8229600" cy="60007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shot-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214422"/>
            <a:ext cx="6500857" cy="4857784"/>
          </a:xfrm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3" descr="IMG-d7c3b030335942b53867ed2de8859966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1524000"/>
            <a:ext cx="3857625" cy="4572000"/>
          </a:xfrm>
          <a:effectLst>
            <a:softEdge rad="112500"/>
          </a:effectLst>
        </p:spPr>
      </p:pic>
      <p:pic>
        <p:nvPicPr>
          <p:cNvPr id="7172" name="Picture 4" descr="IMG-54829f4c47e05d374ae7b1e08db3227a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1500188"/>
            <a:ext cx="3929063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 descr="IMG-bb4ae50115401c376d3b30f9eb2dd9b7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1524000"/>
            <a:ext cx="6096000" cy="4572000"/>
          </a:xfrm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ontent Placeholder 3" descr="DSC_02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24" y="1500174"/>
            <a:ext cx="7408352" cy="4167198"/>
          </a:xfrm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3" descr="DSC_02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28662" y="1571612"/>
            <a:ext cx="7408352" cy="4167198"/>
          </a:xfrm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 descr="DSC_02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00100" y="1500174"/>
            <a:ext cx="7278710" cy="4094274"/>
          </a:xfrm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ontent Placeholder 4" descr="received_576026736177544.jpe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10" y="1571612"/>
            <a:ext cx="3429000" cy="4572000"/>
          </a:xfrm>
          <a:effectLst>
            <a:softEdge rad="112500"/>
          </a:effectLst>
        </p:spPr>
      </p:pic>
      <p:pic>
        <p:nvPicPr>
          <p:cNvPr id="12292" name="Content Placeholder 3" descr="DSC_028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1785938"/>
            <a:ext cx="3921125" cy="4381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32</TotalTime>
  <Words>6</Words>
  <Application>Microsoft Office PowerPoint</Application>
  <PresentationFormat>On-screen Show (4:3)</PresentationFormat>
  <Paragraphs>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Constantia</vt:lpstr>
      <vt:lpstr>Wingdings 2</vt:lpstr>
      <vt:lpstr>Calibri</vt:lpstr>
      <vt:lpstr>Times New Roman</vt:lpstr>
      <vt:lpstr>Paper</vt:lpstr>
      <vt:lpstr>Вртићи  Звончић/Колибри  Актив  васпитача вас.група деце од 3 год. до укључивања у програм припреме за школу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Звончић/Колибри  Актив  васпитача вас.група деце од 3 год до укључивања у програм припреме за школу</dc:title>
  <dc:creator>KORISNIK</dc:creator>
  <cp:lastModifiedBy>KORISNIK</cp:lastModifiedBy>
  <cp:revision>6</cp:revision>
  <dcterms:created xsi:type="dcterms:W3CDTF">2018-12-12T10:31:19Z</dcterms:created>
  <dcterms:modified xsi:type="dcterms:W3CDTF">2018-12-12T11:11:29Z</dcterms:modified>
</cp:coreProperties>
</file>