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5" r:id="rId3"/>
    <p:sldId id="266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95AA8-6453-4C3F-9DCE-C66DE0A853CF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8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E2064-1FA1-4E74-8E1B-F6C2C790B5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5FA-2ED0-4BA4-849D-B4509259C355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A2A20-0F15-4186-BA1D-93551F2A0F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38C3F-306C-4B1C-91F7-08AEDD1C4CCF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36B76-A28E-4A29-B73F-9C918194C6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4150C-F8F6-4BC5-B668-1EC6C05A38CC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6275D-FC2F-4619-A498-6F9BE2FC83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08A33-A60C-40DF-9DC8-A6B9A800F5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FC359-CBFE-4E07-9FA6-F30F2A60C7E1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BCABF-CC4E-405B-9180-D29B9862F90D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53141-81F9-41BB-A850-C67B6082CE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E2A30-BA45-48E1-95AB-7BD3750C1DC6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14306-C9BD-41AA-831D-48F4D699A9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5740E-F51F-451F-8DEF-145F26B6C355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776DD-8D91-4752-B150-59A35C01D5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1C145-89E1-4C86-89A4-80C0F4AABBB5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6C743-CC9B-41BD-8374-C8B34468B4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107A8-1852-45C2-B704-A64302452921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8D5C-43FA-4F10-A1BB-EFFE11FF5F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1B500-BF34-4045-A546-FC1302D625DB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CA1DC-B0D4-40F4-BABF-0E10508594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472056F-DD55-4986-AECE-5F019AE96756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5E5B30C-DB9A-48CD-8AA6-C7B515F9F4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1" r:id="rId1"/>
    <p:sldLayoutId id="2147483753" r:id="rId2"/>
    <p:sldLayoutId id="2147483762" r:id="rId3"/>
    <p:sldLayoutId id="2147483754" r:id="rId4"/>
    <p:sldLayoutId id="2147483763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700463"/>
            <a:ext cx="8305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sr-Cyrl-RS" sz="4400" dirty="0" smtClean="0">
                <a:solidFill>
                  <a:srgbClr val="FF0000"/>
                </a:solidFill>
                <a:latin typeface="Times New Roman" pitchFamily="18" charset="0"/>
              </a:rPr>
              <a:t>Радионица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sr-Cyrl-RS" sz="4400" b="1" i="1" dirty="0" smtClean="0">
                <a:solidFill>
                  <a:srgbClr val="FF0000"/>
                </a:solidFill>
                <a:latin typeface="Times New Roman" pitchFamily="18" charset="0"/>
              </a:rPr>
              <a:t>Вештине комуникације </a:t>
            </a:r>
            <a:endParaRPr lang="en-US" sz="4400" b="1" i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mtClean="0">
                <a:solidFill>
                  <a:srgbClr val="FF0000"/>
                </a:solidFill>
                <a:latin typeface="Times New Roman" pitchFamily="18" charset="0"/>
              </a:rPr>
              <a:t>Вртићи </a:t>
            </a:r>
            <a:br>
              <a:rPr lang="sr-Cyrl-RS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sr-Cyrl-RS" smtClean="0">
                <a:solidFill>
                  <a:srgbClr val="FF0000"/>
                </a:solidFill>
                <a:latin typeface="Times New Roman" pitchFamily="18" charset="0"/>
              </a:rPr>
              <a:t>Звончић/Колибри </a:t>
            </a:r>
            <a:r>
              <a:rPr lang="sr-Cyrl-RS" smtClean="0">
                <a:latin typeface="Times New Roman" pitchFamily="18" charset="0"/>
              </a:rPr>
              <a:t/>
            </a:r>
            <a:br>
              <a:rPr lang="sr-Cyrl-RS" smtClean="0">
                <a:latin typeface="Times New Roman" pitchFamily="18" charset="0"/>
              </a:rPr>
            </a:br>
            <a:r>
              <a:rPr lang="sr-Cyrl-RS" sz="2800" smtClean="0">
                <a:solidFill>
                  <a:srgbClr val="FF0000"/>
                </a:solidFill>
                <a:latin typeface="Times New Roman" pitchFamily="18" charset="0"/>
              </a:rPr>
              <a:t>Актив  васпитача вас.група деце од 3 год. до укључивања у програм припреме за школу </a:t>
            </a:r>
            <a:endParaRPr sz="28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124" name="TextBox 4"/>
          <p:cNvSpPr txBox="1">
            <a:spLocks noChangeArrowheads="1"/>
          </p:cNvSpPr>
          <p:nvPr/>
        </p:nvSpPr>
        <p:spPr bwMode="auto">
          <a:xfrm>
            <a:off x="2786063" y="5643563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  <a:latin typeface="Times New Roman" pitchFamily="18" charset="0"/>
              </a:rPr>
              <a:t>5-6.12.2018.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ontent Placeholder 3" descr="sshot-28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428625"/>
            <a:ext cx="8229600" cy="60007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shot-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214422"/>
            <a:ext cx="6500857" cy="4857784"/>
          </a:xfrm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3" descr="IMG-d7c3b030335942b53867ed2de8859966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1524000"/>
            <a:ext cx="3857625" cy="4572000"/>
          </a:xfrm>
          <a:effectLst>
            <a:softEdge rad="112500"/>
          </a:effectLst>
        </p:spPr>
      </p:pic>
      <p:pic>
        <p:nvPicPr>
          <p:cNvPr id="7172" name="Picture 4" descr="IMG-54829f4c47e05d374ae7b1e08db3227a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1500188"/>
            <a:ext cx="3929063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 descr="IMG-bb4ae50115401c376d3b30f9eb2dd9b7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1524000"/>
            <a:ext cx="6096000" cy="4572000"/>
          </a:xfrm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ontent Placeholder 3" descr="DSC_02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24" y="1500174"/>
            <a:ext cx="7408352" cy="4167198"/>
          </a:xfrm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3" descr="DSC_02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28662" y="1571612"/>
            <a:ext cx="7408352" cy="4167198"/>
          </a:xfrm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 descr="DSC_02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00100" y="1500174"/>
            <a:ext cx="7278710" cy="4094274"/>
          </a:xfrm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ontent Placeholder 4" descr="received_576026736177544.jpe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10" y="1571612"/>
            <a:ext cx="3429000" cy="4572000"/>
          </a:xfrm>
          <a:effectLst>
            <a:softEdge rad="112500"/>
          </a:effectLst>
        </p:spPr>
      </p:pic>
      <p:pic>
        <p:nvPicPr>
          <p:cNvPr id="12292" name="Content Placeholder 3" descr="DSC_028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1785938"/>
            <a:ext cx="3921125" cy="4381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33</TotalTime>
  <Words>6</Words>
  <Application>Microsoft Office PowerPoint</Application>
  <PresentationFormat>On-screen Show (4:3)</PresentationFormat>
  <Paragraphs>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Constantia</vt:lpstr>
      <vt:lpstr>Wingdings 2</vt:lpstr>
      <vt:lpstr>Calibri</vt:lpstr>
      <vt:lpstr>Times New Roman</vt:lpstr>
      <vt:lpstr>Paper</vt:lpstr>
      <vt:lpstr>Вртићи  Звончић/Колибри  Актив  васпитача вас.група деце од 3 год. до укључивања у програм припреме за школу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Звончић/Колибри  Актив  васпитача вас.група деце од 3 год до укључивања у програм припреме за школу</dc:title>
  <dc:creator>KORISNIK</dc:creator>
  <cp:lastModifiedBy>KORISNIK</cp:lastModifiedBy>
  <cp:revision>6</cp:revision>
  <dcterms:created xsi:type="dcterms:W3CDTF">2018-12-12T10:31:19Z</dcterms:created>
  <dcterms:modified xsi:type="dcterms:W3CDTF">2018-12-12T11:09:23Z</dcterms:modified>
</cp:coreProperties>
</file>