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342ED79-2F18-4236-9D95-D301462D42E3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Ватрогасци у вртићу  </a:t>
            </a:r>
            <a:endParaRPr lang="en-US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sr-Cyrl-RS" b="1" dirty="0" smtClean="0">
                <a:latin typeface="Times New Roman" pitchFamily="18" charset="0"/>
              </a:rPr>
              <a:t>Мај,2018.</a:t>
            </a:r>
          </a:p>
          <a:p>
            <a:pPr algn="ctr"/>
            <a:r>
              <a:rPr lang="sr-Cyrl-RS" b="1" dirty="0" smtClean="0">
                <a:latin typeface="Times New Roman" pitchFamily="18" charset="0"/>
              </a:rPr>
              <a:t>Крушевац</a:t>
            </a:r>
            <a:endParaRPr lang="en-US" b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34" y="1214422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Владо Јурић</a:t>
            </a:r>
            <a:endParaRPr lang="en-US" sz="2400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357166"/>
            <a:ext cx="2157416" cy="20742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Ватрогасци у вртићу </a:t>
            </a:r>
            <a:endParaRPr lang="en-US" sz="2400" dirty="0"/>
          </a:p>
        </p:txBody>
      </p:sp>
      <p:pic>
        <p:nvPicPr>
          <p:cNvPr id="5" name="Picture 4" descr="20180330_110157_resiz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1500174"/>
            <a:ext cx="6572296" cy="44291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Ватрогасци у вртићу </a:t>
            </a:r>
            <a:endParaRPr lang="en-US" sz="2400" dirty="0"/>
          </a:p>
        </p:txBody>
      </p:sp>
      <p:pic>
        <p:nvPicPr>
          <p:cNvPr id="4" name="Content Placeholder 3" descr="20180330_110014_resiz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1428736"/>
            <a:ext cx="6500858" cy="44291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Учимо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2ff8d372f34aa53253eb1045c4b0aa0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929190" y="1714488"/>
            <a:ext cx="3786214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-0006c69e438e2e9d4d5e91a35c36001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1643050"/>
            <a:ext cx="4000528" cy="4601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Знамо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799e60ace0d480f04b7a69c88a5dfd0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1373187"/>
            <a:ext cx="8229600" cy="4629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Пробамо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202e81ac69dd1062e02e750ec28dc18c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1373187"/>
            <a:ext cx="8229600" cy="4629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156287bcc3f8a43b13aa55a23e2e9f83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1373187"/>
            <a:ext cx="8229600" cy="46291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05717f74256afb5426f24380b10dc634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1357298"/>
            <a:ext cx="6786610" cy="46251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За успомену на дружење са ватрогасцима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6" name="Picture 5" descr="IMG-38472e61d0658b9cdf7a49dc613ab472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1571612"/>
            <a:ext cx="3857652" cy="4643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IMG-bb56b6145ad564493f0478802c689723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500174"/>
            <a:ext cx="3714776" cy="4786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48</TotalTime>
  <Words>24</Words>
  <Application>Microsoft Office PowerPoint</Application>
  <PresentationFormat>On-screen Show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Origin</vt:lpstr>
      <vt:lpstr>Ватрогасци у вртићу  </vt:lpstr>
      <vt:lpstr>Ватрогасци у вртићу </vt:lpstr>
      <vt:lpstr>Ватрогасци у вртићу </vt:lpstr>
      <vt:lpstr>Учимо </vt:lpstr>
      <vt:lpstr>Знамо </vt:lpstr>
      <vt:lpstr>Пробамо </vt:lpstr>
      <vt:lpstr>Slide 7</vt:lpstr>
      <vt:lpstr>Slide 8</vt:lpstr>
      <vt:lpstr>За успомену на дружење са ватрогасцима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7</cp:revision>
  <dcterms:created xsi:type="dcterms:W3CDTF">2018-05-18T08:51:15Z</dcterms:created>
  <dcterms:modified xsi:type="dcterms:W3CDTF">2018-05-21T06:55:57Z</dcterms:modified>
</cp:coreProperties>
</file>