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3F2A3D9-C5C4-4977-88C4-25C62093990D}" type="datetimeFigureOut">
              <a:rPr lang="en-US" smtClean="0"/>
              <a:pPr/>
              <a:t>6/5/2017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C706BD7-5B8D-46FB-87FB-0EB34C4287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84" y="4038600"/>
            <a:ext cx="6858016" cy="18288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Учимо о ватрогасцима 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7422" y="6050036"/>
            <a:ext cx="6786578" cy="8079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sr-Cyrl-RS" sz="20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30.05.2017.</a:t>
            </a:r>
          </a:p>
          <a:p>
            <a:pPr algn="ctr"/>
            <a:r>
              <a:rPr lang="sr-Cyrl-RS" sz="20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Крушевац</a:t>
            </a:r>
            <a:endParaRPr lang="en-US" sz="200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6858016" cy="4029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34776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Ватрогасна бригада из Крушевца у посети деци вртића:</a:t>
            </a:r>
            <a:b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Лептирић и Лане </a:t>
            </a:r>
            <a:endParaRPr lang="en-US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Content Placeholder 6" descr="20170530_1002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785926"/>
            <a:ext cx="59944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287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Заједница која учи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0530_1013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643050"/>
            <a:ext cx="360045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0530_1013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64333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4" name="Content Placeholder 3" descr="20170530_1002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164305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4" name="Content Placeholder 3" descr="20170530_1008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857364"/>
            <a:ext cx="35719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0530_1015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857364"/>
            <a:ext cx="385765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4" name="Content Placeholder 3" descr="IMG_20170530_1012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714488"/>
            <a:ext cx="3714776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0530_1013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714488"/>
            <a:ext cx="3857619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4" name="Content Placeholder 3" descr="20170530_1015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5319" b="1370"/>
          <a:stretch>
            <a:fillRect/>
          </a:stretch>
        </p:blipFill>
        <p:spPr>
          <a:xfrm>
            <a:off x="1785918" y="1500174"/>
            <a:ext cx="6357982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27</TotalTime>
  <Words>30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Учимо о ватрогасцима </vt:lpstr>
      <vt:lpstr>Ватрогасна бригада из Крушевца у посети деци вртића: Лептирић и Лане </vt:lpstr>
      <vt:lpstr>Заједница која учи </vt:lpstr>
      <vt:lpstr>Заједница која учи </vt:lpstr>
      <vt:lpstr>Заједница која учи </vt:lpstr>
      <vt:lpstr>Заједница која учи </vt:lpstr>
      <vt:lpstr>Заједница која учи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Учимо о ватрогасцима</dc:title>
  <dc:creator>KORISNIK</dc:creator>
  <cp:lastModifiedBy>KORISNIK</cp:lastModifiedBy>
  <cp:revision>4</cp:revision>
  <dcterms:created xsi:type="dcterms:W3CDTF">2017-06-04T14:59:44Z</dcterms:created>
  <dcterms:modified xsi:type="dcterms:W3CDTF">2017-06-05T06:42:51Z</dcterms:modified>
</cp:coreProperties>
</file>