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2FC7EEC0-ADE6-4B23-B2E1-A0E2D72FEB92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98A0907D-E72B-4468-A112-5EDC9AEC5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EEC0-ADE6-4B23-B2E1-A0E2D72FEB92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0907D-E72B-4468-A112-5EDC9AEC5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EEC0-ADE6-4B23-B2E1-A0E2D72FEB92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0907D-E72B-4468-A112-5EDC9AEC5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EEC0-ADE6-4B23-B2E1-A0E2D72FEB92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0907D-E72B-4468-A112-5EDC9AEC5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FC7EEC0-ADE6-4B23-B2E1-A0E2D72FEB92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8A0907D-E72B-4468-A112-5EDC9AEC5A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2FC7EEC0-ADE6-4B23-B2E1-A0E2D72FEB92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98A0907D-E72B-4468-A112-5EDC9AEC5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EEC0-ADE6-4B23-B2E1-A0E2D72FEB92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0907D-E72B-4468-A112-5EDC9AEC5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EEC0-ADE6-4B23-B2E1-A0E2D72FEB92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0907D-E72B-4468-A112-5EDC9AEC5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EEC0-ADE6-4B23-B2E1-A0E2D72FEB92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0907D-E72B-4468-A112-5EDC9AEC5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EEC0-ADE6-4B23-B2E1-A0E2D72FEB92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0907D-E72B-4468-A112-5EDC9AEC5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7EEC0-ADE6-4B23-B2E1-A0E2D72FEB92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0907D-E72B-4468-A112-5EDC9AEC5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2FC7EEC0-ADE6-4B23-B2E1-A0E2D72FEB92}" type="datetimeFigureOut">
              <a:rPr lang="en-US" smtClean="0"/>
              <a:pPr/>
              <a:t>10/17/2016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98A0907D-E72B-4468-A112-5EDC9AEC5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Ватрогасац мој најбољи друг 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Ликовни конкурс Културног центра Крушевац 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43240" y="6500834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Октобар ,2016.год.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Picture 5" descr="Logo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285728"/>
            <a:ext cx="2428892" cy="2335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3929058" y="642918"/>
            <a:ext cx="40719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4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48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Лептирић</a:t>
            </a:r>
            <a:endParaRPr lang="en-US" sz="48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214422"/>
            <a:ext cx="8229600" cy="500050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Лепа шетња до Дома ватрогасаца 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received_1328598310485672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2143116"/>
            <a:ext cx="3394472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received_1328598307152339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2143116"/>
            <a:ext cx="3810028" cy="4500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142984"/>
            <a:ext cx="8229600" cy="642926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Изазови на све стране:ватрогасно возило-сирена ,опрема ватрогасаца и још много тога интересантног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received_1328598743818962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2000240"/>
            <a:ext cx="6215106" cy="4500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85724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Поздрав добродошлице од командира ватрогасне службе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received_1328598373818999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86314" y="1928802"/>
            <a:ext cx="4000528" cy="43577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received_1328598590485644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000240"/>
            <a:ext cx="4143372" cy="4281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066800"/>
          </a:xfrm>
        </p:spPr>
        <p:txBody>
          <a:bodyPr>
            <a:normAutofit/>
          </a:bodyPr>
          <a:lstStyle/>
          <a:p>
            <a:r>
              <a:rPr lang="en-US" b="1" dirty="0" smtClean="0"/>
              <a:t> </a:t>
            </a:r>
            <a:endParaRPr lang="en-US" sz="1300" dirty="0">
              <a:latin typeface="Times New Roman" pitchFamily="18" charset="0"/>
            </a:endParaRPr>
          </a:p>
        </p:txBody>
      </p:sp>
      <p:pic>
        <p:nvPicPr>
          <p:cNvPr id="4" name="Content Placeholder 3" descr="received_1328595767152593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3438" y="1428736"/>
            <a:ext cx="3643338" cy="4230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71472" y="642918"/>
            <a:ext cx="792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96" y="500042"/>
            <a:ext cx="3929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Добитник Прве награде</a:t>
            </a:r>
          </a:p>
          <a:p>
            <a:pPr algn="ctr"/>
            <a:r>
              <a:rPr lang="sr-Cyrl-RS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Катарина  Стојадиновић </a:t>
            </a:r>
            <a:endParaRPr lang="en-US" sz="2400" dirty="0">
              <a:latin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43438" y="5657671"/>
            <a:ext cx="3429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Катарина са мамом и Горданом Павловић</a:t>
            </a:r>
            <a:r>
              <a:rPr lang="sr-Latn-RS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,</a:t>
            </a:r>
            <a:r>
              <a:rPr lang="sr-Cyrl-RS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 васпитачем </a:t>
            </a:r>
          </a:p>
        </p:txBody>
      </p:sp>
      <p:pic>
        <p:nvPicPr>
          <p:cNvPr id="8" name="Picture 7" descr="received_1328598927152277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1571612"/>
            <a:ext cx="3571900" cy="4071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46</TotalTime>
  <Words>53</Words>
  <Application>Microsoft Office PowerPoint</Application>
  <PresentationFormat>On-screen Show (4:3)</PresentationFormat>
  <Paragraphs>12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Urban</vt:lpstr>
      <vt:lpstr>Ватрогасац мој најбољи друг </vt:lpstr>
      <vt:lpstr>Лепа шетња до Дома ватрогасаца </vt:lpstr>
      <vt:lpstr>Изазови на све стране:ватрогасно возило-сирена ,опрема ватрогасаца и још много тога интересантног</vt:lpstr>
      <vt:lpstr>Поздрав добродошлице од командира ватрогасне службе</vt:lpstr>
      <vt:lpstr> 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Ватрогасац мој најбољи друг</dc:title>
  <dc:creator>KORISNIK</dc:creator>
  <cp:lastModifiedBy>Steva</cp:lastModifiedBy>
  <cp:revision>9</cp:revision>
  <dcterms:created xsi:type="dcterms:W3CDTF">2016-10-13T11:03:17Z</dcterms:created>
  <dcterms:modified xsi:type="dcterms:W3CDTF">2016-10-17T07:17:53Z</dcterms:modified>
</cp:coreProperties>
</file>