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50" y="10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FD403D0-B4C5-4BD5-AE06-A47238B4C541}" type="datetimeFigureOut">
              <a:rPr lang="en-US" smtClean="0"/>
              <a:pPr/>
              <a:t>5/10/2019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18E13087-A484-491B-8954-FBF3AFB7BC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2354722"/>
          </a:xfrm>
        </p:spPr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Учешће на Конференцији </a:t>
            </a:r>
            <a:endParaRPr lang="en-US" dirty="0">
              <a:latin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5286388"/>
            <a:ext cx="7406640" cy="71438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29-30.03.2019.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Соко Бања 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Отварање Конференције </a:t>
            </a:r>
            <a:r>
              <a:rPr lang="sr-Cyrl-RS" sz="2400" i="1" dirty="0" smtClean="0">
                <a:latin typeface="Times New Roman" pitchFamily="18" charset="0"/>
              </a:rPr>
              <a:t>Васпитач у 21.веку </a:t>
            </a:r>
            <a:endParaRPr lang="en-US" sz="2400" i="1" dirty="0">
              <a:latin typeface="Times New Roman" pitchFamily="18" charset="0"/>
            </a:endParaRPr>
          </a:p>
        </p:txBody>
      </p:sp>
      <p:pic>
        <p:nvPicPr>
          <p:cNvPr id="6" name="Content Placeholder 5" descr="IMG_20190329_100559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571604" y="1643050"/>
            <a:ext cx="3143272" cy="4000528"/>
          </a:xfrm>
        </p:spPr>
      </p:pic>
      <p:sp>
        <p:nvSpPr>
          <p:cNvPr id="9" name="TextBox 8"/>
          <p:cNvSpPr txBox="1"/>
          <p:nvPr/>
        </p:nvSpPr>
        <p:spPr>
          <a:xfrm>
            <a:off x="2214546" y="5929330"/>
            <a:ext cx="6357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М.Ђуричковић</a:t>
            </a:r>
            <a:r>
              <a:rPr lang="sr-Latn-RS" dirty="0" smtClean="0">
                <a:latin typeface="Times New Roman" pitchFamily="18" charset="0"/>
              </a:rPr>
              <a:t>,</a:t>
            </a:r>
            <a:r>
              <a:rPr lang="sr-Cyrl-RS" dirty="0" smtClean="0">
                <a:latin typeface="Times New Roman" pitchFamily="18" charset="0"/>
              </a:rPr>
              <a:t>директор </a:t>
            </a:r>
          </a:p>
          <a:p>
            <a:pPr algn="ctr"/>
            <a:r>
              <a:rPr lang="sr-Cyrl-RS" dirty="0" smtClean="0">
                <a:latin typeface="Times New Roman" pitchFamily="18" charset="0"/>
              </a:rPr>
              <a:t>Високе школе за васпитаче струковних студија Алексинац 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10" name="Content Placeholder 4" descr="IMG_20190330_113313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072067" y="1643050"/>
            <a:ext cx="3500462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14290"/>
            <a:ext cx="8143900" cy="785818"/>
          </a:xfrm>
        </p:spPr>
        <p:txBody>
          <a:bodyPr>
            <a:noAutofit/>
          </a:bodyPr>
          <a:lstStyle/>
          <a:p>
            <a:pPr algn="ctr"/>
            <a:r>
              <a:rPr lang="en-US" sz="1800" dirty="0" err="1" smtClean="0">
                <a:latin typeface="Times New Roman" pitchFamily="18" charset="0"/>
              </a:rPr>
              <a:t>Кључне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компетенције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за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развој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професионализма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васпитача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-1b61421553598bbb961cacaac5caba12-V.jpg"/>
          <p:cNvPicPr>
            <a:picLocks noGrp="1" noChangeAspect="1"/>
          </p:cNvPicPr>
          <p:nvPr>
            <p:ph idx="1"/>
          </p:nvPr>
        </p:nvPicPr>
        <p:blipFill>
          <a:blip r:embed="rId2" cstate="email"/>
          <a:stretch>
            <a:fillRect/>
          </a:stretch>
        </p:blipFill>
        <p:spPr>
          <a:xfrm>
            <a:off x="1214414" y="1071546"/>
            <a:ext cx="3857652" cy="4357718"/>
          </a:xfrm>
        </p:spPr>
      </p:pic>
      <p:sp>
        <p:nvSpPr>
          <p:cNvPr id="6" name="TextBox 5"/>
          <p:cNvSpPr txBox="1"/>
          <p:nvPr/>
        </p:nvSpPr>
        <p:spPr>
          <a:xfrm>
            <a:off x="1357290" y="5786454"/>
            <a:ext cx="70009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err="1">
                <a:latin typeface="Times New Roman" pitchFamily="18" charset="0"/>
              </a:rPr>
              <a:t>Слободанка</a:t>
            </a:r>
            <a:r>
              <a:rPr lang="en-US" sz="1600" b="1" dirty="0">
                <a:latin typeface="Times New Roman" pitchFamily="18" charset="0"/>
              </a:rPr>
              <a:t> </a:t>
            </a:r>
            <a:r>
              <a:rPr lang="en-US" sz="1600" b="1" dirty="0" err="1">
                <a:latin typeface="Times New Roman" pitchFamily="18" charset="0"/>
              </a:rPr>
              <a:t>Миладиновић</a:t>
            </a:r>
            <a:r>
              <a:rPr lang="en-US" sz="1600" b="1" dirty="0">
                <a:latin typeface="Times New Roman" pitchFamily="18" charset="0"/>
              </a:rPr>
              <a:t>, </a:t>
            </a:r>
            <a:r>
              <a:rPr lang="en-US" sz="1600" b="1" dirty="0" err="1">
                <a:latin typeface="Times New Roman" pitchFamily="18" charset="0"/>
              </a:rPr>
              <a:t>Далиборка</a:t>
            </a:r>
            <a:r>
              <a:rPr lang="en-US" sz="1600" b="1" dirty="0">
                <a:latin typeface="Times New Roman" pitchFamily="18" charset="0"/>
              </a:rPr>
              <a:t> </a:t>
            </a:r>
            <a:r>
              <a:rPr lang="en-US" sz="1600" b="1" dirty="0" err="1" smtClean="0">
                <a:latin typeface="Times New Roman" pitchFamily="18" charset="0"/>
              </a:rPr>
              <a:t>Живковић</a:t>
            </a:r>
            <a:endParaRPr lang="sr-Cyrl-RS" sz="1600" b="1" dirty="0" smtClean="0">
              <a:latin typeface="Times New Roman" pitchFamily="18" charset="0"/>
            </a:endParaRPr>
          </a:p>
          <a:p>
            <a:pPr algn="ctr"/>
            <a:r>
              <a:rPr lang="en-US" sz="1600" dirty="0" smtClean="0">
                <a:latin typeface="Times New Roman" pitchFamily="18" charset="0"/>
              </a:rPr>
              <a:t>ДОЖИВОТНО </a:t>
            </a:r>
            <a:r>
              <a:rPr lang="en-US" sz="1600" dirty="0">
                <a:latin typeface="Times New Roman" pitchFamily="18" charset="0"/>
              </a:rPr>
              <a:t>ОБРАЗОВАЊЕ ЈЕДНА ОД КЉУЧНИХ КОМПЕТЕНЦИЈА У САРЕМЕНОМ ОБРАЗОВАЊУ </a:t>
            </a:r>
          </a:p>
        </p:txBody>
      </p:sp>
      <p:pic>
        <p:nvPicPr>
          <p:cNvPr id="7" name="Content Placeholder 3" descr="IMG-90cbd126c6201b0197fb5151c7f5456f-V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214942" y="1142984"/>
            <a:ext cx="3600450" cy="428628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8429652" cy="725470"/>
          </a:xfrm>
        </p:spPr>
        <p:txBody>
          <a:bodyPr>
            <a:normAutofit/>
          </a:bodyPr>
          <a:lstStyle/>
          <a:p>
            <a:pPr algn="ctr"/>
            <a:r>
              <a:rPr lang="en-US" sz="1800" dirty="0" err="1" smtClean="0">
                <a:latin typeface="Times New Roman" pitchFamily="18" charset="0"/>
              </a:rPr>
              <a:t>Социокултурни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системи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као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извор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садржаја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васпитно-образовног</a:t>
            </a:r>
            <a:r>
              <a:rPr lang="en-US" sz="1800" dirty="0" smtClean="0">
                <a:latin typeface="Times New Roman" pitchFamily="18" charset="0"/>
              </a:rPr>
              <a:t> </a:t>
            </a:r>
            <a:r>
              <a:rPr lang="en-US" sz="1800" dirty="0" err="1" smtClean="0">
                <a:latin typeface="Times New Roman" pitchFamily="18" charset="0"/>
              </a:rPr>
              <a:t>програма</a:t>
            </a:r>
            <a:r>
              <a:rPr lang="en-US" sz="1800" dirty="0" smtClean="0"/>
              <a:t/>
            </a:r>
            <a:br>
              <a:rPr lang="en-US" sz="1800" dirty="0" smtClean="0"/>
            </a:br>
            <a:endParaRPr lang="en-US" sz="1800" dirty="0"/>
          </a:p>
        </p:txBody>
      </p:sp>
      <p:pic>
        <p:nvPicPr>
          <p:cNvPr id="6" name="Picture 5" descr="IMG_20190330_12131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4929190" y="1142984"/>
            <a:ext cx="3714776" cy="41434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428728" y="5572140"/>
            <a:ext cx="742955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Times New Roman" pitchFamily="18" charset="0"/>
              </a:rPr>
              <a:t>ДАЛИБОРКА ЖИВКОВИЋ, СЛОБОДАНКА </a:t>
            </a:r>
            <a:r>
              <a:rPr lang="en-US" sz="1400" b="1" dirty="0" smtClean="0">
                <a:latin typeface="Times New Roman" pitchFamily="18" charset="0"/>
              </a:rPr>
              <a:t>МИЛАДИНОВИЋ </a:t>
            </a:r>
            <a:endParaRPr lang="sr-Cyrl-RS" sz="1400" b="1" dirty="0" smtClean="0">
              <a:latin typeface="Times New Roman" pitchFamily="18" charset="0"/>
            </a:endParaRPr>
          </a:p>
          <a:p>
            <a:pPr algn="ctr"/>
            <a:r>
              <a:rPr lang="en-US" sz="1600" dirty="0" smtClean="0">
                <a:latin typeface="Times New Roman" pitchFamily="18" charset="0"/>
              </a:rPr>
              <a:t>ГРАЂЕЊЕ </a:t>
            </a:r>
            <a:r>
              <a:rPr lang="en-US" sz="1600" dirty="0">
                <a:latin typeface="Times New Roman" pitchFamily="18" charset="0"/>
              </a:rPr>
              <a:t>КВАЛИТЕТА КУЛУРЕ ВРТИЋА КАО ЗАЈЕДНИЦЕ КОЈА УЧИ КРОЗ ОСТВАРИВАЊЕ ЦИЉЕВА ОБРАЗОВНЕ И ПОПУЛАЦИОНЕ ПОЛИТИКЕ </a:t>
            </a:r>
          </a:p>
        </p:txBody>
      </p:sp>
      <p:pic>
        <p:nvPicPr>
          <p:cNvPr id="1026" name="Picture 2" descr="C:\Users\KORISNIK\Desktop\radna 2018-19\S.Banja 19slike\IMG_20190330_12071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285852" y="1142984"/>
            <a:ext cx="3600450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65</TotalTime>
  <Words>69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Solstice</vt:lpstr>
      <vt:lpstr>Учешће на Конференцији </vt:lpstr>
      <vt:lpstr>Отварање Конференције Васпитач у 21.веку </vt:lpstr>
      <vt:lpstr>Кључне компетенције за развој професионализма васпитача</vt:lpstr>
      <vt:lpstr>Социокултурни системи као извор садржаја васпитно-образовног програма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Учешће на Конференцији</dc:title>
  <dc:creator>KORISNIK</dc:creator>
  <cp:lastModifiedBy>Steva</cp:lastModifiedBy>
  <cp:revision>6</cp:revision>
  <dcterms:created xsi:type="dcterms:W3CDTF">2019-05-09T07:25:54Z</dcterms:created>
  <dcterms:modified xsi:type="dcterms:W3CDTF">2019-05-10T07:09:09Z</dcterms:modified>
</cp:coreProperties>
</file>