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168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09FC605-7F78-4D66-B908-E3CA39E2506C}" type="datetimeFigureOut">
              <a:rPr lang="en-US" smtClean="0"/>
              <a:pPr/>
              <a:t>5/31/2021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18E1B16-764D-4A93-A4DB-547517C8F5D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Невен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Васкршње радости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143512"/>
            <a:ext cx="8186766" cy="785818"/>
          </a:xfrm>
        </p:spPr>
        <p:txBody>
          <a:bodyPr>
            <a:no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26-29.04.2021.</a:t>
            </a:r>
          </a:p>
          <a:p>
            <a:pPr algn="ctr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радови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94418170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4572008"/>
            <a:ext cx="3071834" cy="2000264"/>
          </a:xfrm>
        </p:spPr>
      </p:pic>
      <p:pic>
        <p:nvPicPr>
          <p:cNvPr id="5" name="Picture 4" descr="1619441817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2214554"/>
            <a:ext cx="2928958" cy="2143140"/>
          </a:xfrm>
          <a:prstGeom prst="rect">
            <a:avLst/>
          </a:prstGeom>
        </p:spPr>
      </p:pic>
      <p:pic>
        <p:nvPicPr>
          <p:cNvPr id="6" name="Picture 5" descr="16194418170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00496" y="4572008"/>
            <a:ext cx="2357454" cy="2000264"/>
          </a:xfrm>
          <a:prstGeom prst="rect">
            <a:avLst/>
          </a:prstGeom>
        </p:spPr>
      </p:pic>
      <p:pic>
        <p:nvPicPr>
          <p:cNvPr id="7" name="Picture 6" descr="16194418170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57620" y="2143116"/>
            <a:ext cx="2428892" cy="2214578"/>
          </a:xfrm>
          <a:prstGeom prst="rect">
            <a:avLst/>
          </a:prstGeom>
        </p:spPr>
      </p:pic>
      <p:pic>
        <p:nvPicPr>
          <p:cNvPr id="8" name="Picture 7" descr="161944181703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00826" y="1785926"/>
            <a:ext cx="2428860" cy="47625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81695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285860"/>
            <a:ext cx="4324350" cy="5286412"/>
          </a:xfrm>
        </p:spPr>
      </p:pic>
      <p:pic>
        <p:nvPicPr>
          <p:cNvPr id="5" name="Picture 4" descr="16194418169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38909" y="1781458"/>
            <a:ext cx="5214973" cy="42237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8170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571480"/>
            <a:ext cx="4143404" cy="5857916"/>
          </a:xfrm>
          <a:ln w="38100">
            <a:solidFill>
              <a:schemeClr val="accent1">
                <a:lumMod val="75000"/>
              </a:schemeClr>
            </a:solidFill>
            <a:prstDash val="dashDot"/>
          </a:ln>
        </p:spPr>
      </p:pic>
      <p:pic>
        <p:nvPicPr>
          <p:cNvPr id="5" name="Picture 4" descr="16194418169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714356"/>
            <a:ext cx="3643338" cy="5715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74084612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928670"/>
            <a:ext cx="4324350" cy="5753110"/>
          </a:xfrm>
        </p:spPr>
      </p:pic>
      <p:pic>
        <p:nvPicPr>
          <p:cNvPr id="6" name="Picture 5" descr="IMG-d948579df3c52639b0d587a19196155d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928670"/>
            <a:ext cx="3929066" cy="5714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c34f488f75fd3ea367858695d99c5f5a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785794"/>
            <a:ext cx="4786346" cy="5715040"/>
          </a:xfrm>
          <a:prstGeom prst="rect">
            <a:avLst/>
          </a:prstGeom>
        </p:spPr>
      </p:pic>
      <p:pic>
        <p:nvPicPr>
          <p:cNvPr id="5" name="Picture 4" descr="16197408461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785794"/>
            <a:ext cx="3714776" cy="5715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09aeab5243bf91b05c7cbe6b1b732fbb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785794"/>
            <a:ext cx="4324350" cy="5786478"/>
          </a:xfrm>
        </p:spPr>
      </p:pic>
      <p:pic>
        <p:nvPicPr>
          <p:cNvPr id="6" name="Picture 5" descr="IMG-024e6ceb348387cc9c47b42a2ab3866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785794"/>
            <a:ext cx="3853812" cy="57864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b06256dc958e2ccccf3a41cbcdcf0a1e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85794"/>
            <a:ext cx="3487928" cy="5429288"/>
          </a:xfrm>
          <a:prstGeom prst="rect">
            <a:avLst/>
          </a:prstGeom>
        </p:spPr>
      </p:pic>
      <p:pic>
        <p:nvPicPr>
          <p:cNvPr id="5" name="Picture 4" descr="IMG-bd9083d8d7e44b5eb1e8a930caf8ee2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857232"/>
            <a:ext cx="3487928" cy="52864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df2a55dd61000dce28a6353a0fd957c4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928670"/>
            <a:ext cx="4357718" cy="5572164"/>
          </a:xfrm>
          <a:prstGeom prst="rect">
            <a:avLst/>
          </a:prstGeom>
        </p:spPr>
      </p:pic>
      <p:pic>
        <p:nvPicPr>
          <p:cNvPr id="5" name="Picture 4" descr="IMG-e4161ae6083a75ee5ee71bfe09cc4045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000108"/>
            <a:ext cx="4125527" cy="5500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d97c5501b14e957d65400f18c3e79276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928670"/>
            <a:ext cx="3786214" cy="5538796"/>
          </a:xfrm>
        </p:spPr>
      </p:pic>
      <p:pic>
        <p:nvPicPr>
          <p:cNvPr id="6" name="Picture 5" descr="IMG-8d1e8e852b5e0dc3656c8b5d16725ca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928670"/>
            <a:ext cx="4357718" cy="5572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81696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857232"/>
            <a:ext cx="4612767" cy="5786478"/>
          </a:xfrm>
        </p:spPr>
      </p:pic>
      <p:pic>
        <p:nvPicPr>
          <p:cNvPr id="5" name="Picture 4" descr="IMG-0094bbac57b2647cec50a3472d890f9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928670"/>
            <a:ext cx="3571882" cy="5715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634eaf25b3ef028f5840649d5fecaad2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785794"/>
            <a:ext cx="4548219" cy="3071810"/>
          </a:xfrm>
          <a:prstGeom prst="rect">
            <a:avLst/>
          </a:prstGeom>
        </p:spPr>
      </p:pic>
      <p:pic>
        <p:nvPicPr>
          <p:cNvPr id="5" name="Picture 4" descr="IMG-8475a5989a6d14c86d72b035bc0d5312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785794"/>
            <a:ext cx="3857652" cy="3071834"/>
          </a:xfrm>
          <a:prstGeom prst="rect">
            <a:avLst/>
          </a:prstGeom>
        </p:spPr>
      </p:pic>
      <p:pic>
        <p:nvPicPr>
          <p:cNvPr id="6" name="Picture 5" descr="IMG-88689ecf5996b8dbc54d7062b22aed14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4071942"/>
            <a:ext cx="4500594" cy="2571768"/>
          </a:xfrm>
          <a:prstGeom prst="rect">
            <a:avLst/>
          </a:prstGeom>
        </p:spPr>
      </p:pic>
      <p:pic>
        <p:nvPicPr>
          <p:cNvPr id="7" name="Picture 6" descr="IMG-8152538f66857c23dd32a4980a5d677e-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29190" y="4071942"/>
            <a:ext cx="3786214" cy="2555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ad82e8dde375426c2febc838819db4a8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785794"/>
            <a:ext cx="3786214" cy="5500726"/>
          </a:xfrm>
          <a:prstGeom prst="rect">
            <a:avLst/>
          </a:prstGeom>
        </p:spPr>
      </p:pic>
      <p:pic>
        <p:nvPicPr>
          <p:cNvPr id="5" name="Picture 4" descr="IMG-b4bfc2149cc64f39da53f35efa986871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714356"/>
            <a:ext cx="4524407" cy="2786082"/>
          </a:xfrm>
          <a:prstGeom prst="rect">
            <a:avLst/>
          </a:prstGeom>
        </p:spPr>
      </p:pic>
      <p:pic>
        <p:nvPicPr>
          <p:cNvPr id="7" name="Picture 6" descr="IMG-ed9c872ccdc5cde055f9116f5b067a73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3786190"/>
            <a:ext cx="4572032" cy="2714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6196517220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571480"/>
            <a:ext cx="2607845" cy="6104639"/>
          </a:xfrm>
          <a:prstGeom prst="rect">
            <a:avLst/>
          </a:prstGeom>
        </p:spPr>
      </p:pic>
      <p:pic>
        <p:nvPicPr>
          <p:cNvPr id="6" name="Picture 5" descr="IMG-928f0da102fcae8b3b0f4de9ce7d9bd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928670"/>
            <a:ext cx="5000660" cy="5715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07157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Радионице ,радоснице 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65b462f3e89674122d617f30087b3f7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714488"/>
            <a:ext cx="7715304" cy="478634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2f20b36e6cf37fe92da726a8eb87d78b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1214422"/>
            <a:ext cx="4357718" cy="5429288"/>
          </a:xfrm>
          <a:prstGeom prst="rect">
            <a:avLst/>
          </a:prstGeom>
        </p:spPr>
      </p:pic>
      <p:pic>
        <p:nvPicPr>
          <p:cNvPr id="5" name="Picture 4" descr="IMG-8420cdec572c5df799b8e5c6c9fc4195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214422"/>
            <a:ext cx="3714776" cy="5429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ce4e20d975bc4ee79e4dc37b54eb284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142984"/>
            <a:ext cx="4786346" cy="5500726"/>
          </a:xfrm>
        </p:spPr>
      </p:pic>
      <p:pic>
        <p:nvPicPr>
          <p:cNvPr id="5" name="Picture 4" descr="IMG-3fe10beddd4e7c8b9bef5c611d2283a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1071546"/>
            <a:ext cx="3589742" cy="55007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14a65e4d2656e80c83173fb75c1bdd36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4744" y="1000108"/>
            <a:ext cx="5000660" cy="5500726"/>
          </a:xfrm>
        </p:spPr>
      </p:pic>
      <p:pic>
        <p:nvPicPr>
          <p:cNvPr id="5" name="Picture 4" descr="16197408461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928670"/>
            <a:ext cx="3357586" cy="5643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58</TotalTime>
  <Words>14</Words>
  <Application>Microsoft Office PowerPoint</Application>
  <PresentationFormat>On-screen Show (4:3)</PresentationFormat>
  <Paragraphs>5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Urban</vt:lpstr>
      <vt:lpstr>Вртић Невен  Васкршње радости </vt:lpstr>
      <vt:lpstr>Ликовни радови Васкрс у нашој кући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Радионице ,радоснице 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Невен  Васкршње радости</dc:title>
  <dc:creator>Dana Miladinovic</dc:creator>
  <cp:lastModifiedBy>Dana Miladinovic</cp:lastModifiedBy>
  <cp:revision>9</cp:revision>
  <dcterms:created xsi:type="dcterms:W3CDTF">2021-05-30T21:12:33Z</dcterms:created>
  <dcterms:modified xsi:type="dcterms:W3CDTF">2021-05-30T23:03:02Z</dcterms:modified>
</cp:coreProperties>
</file>