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BFFCF31-0EF6-4A43-84CF-B434C739B433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84EAF72-7C99-4145-8211-3F436750D8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Звончић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572140"/>
            <a:ext cx="7472386" cy="785818"/>
          </a:xfrm>
        </p:spPr>
        <p:txBody>
          <a:bodyPr>
            <a:normAutofit/>
          </a:bodyPr>
          <a:lstStyle/>
          <a:p>
            <a:pPr algn="ctr"/>
            <a:r>
              <a:rPr lang="sr-Latn-RS" sz="2000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571488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радови</a:t>
            </a:r>
            <a:r>
              <a:rPr lang="sr-Latn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7392544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143116"/>
            <a:ext cx="4000529" cy="4525963"/>
          </a:xfrm>
        </p:spPr>
      </p:pic>
      <p:pic>
        <p:nvPicPr>
          <p:cNvPr id="5" name="Picture 4" descr="16197392543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071678"/>
            <a:ext cx="4119591" cy="45720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радови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/>
          </a:p>
        </p:txBody>
      </p:sp>
      <p:pic>
        <p:nvPicPr>
          <p:cNvPr id="6" name="Content Placeholder 5" descr="16195071019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071654"/>
            <a:ext cx="3857652" cy="4214866"/>
          </a:xfrm>
        </p:spPr>
      </p:pic>
      <p:pic>
        <p:nvPicPr>
          <p:cNvPr id="8" name="Picture 7" descr="16197392544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071678"/>
            <a:ext cx="4071966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радови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/>
          </a:p>
        </p:txBody>
      </p:sp>
      <p:pic>
        <p:nvPicPr>
          <p:cNvPr id="4" name="Content Placeholder 3" descr="16197392544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428868"/>
            <a:ext cx="4286280" cy="4168773"/>
          </a:xfrm>
        </p:spPr>
      </p:pic>
      <p:pic>
        <p:nvPicPr>
          <p:cNvPr id="5" name="Picture 4" descr="16197392543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428868"/>
            <a:ext cx="3929090" cy="42148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,радоснице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73925438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2285992"/>
            <a:ext cx="3394472" cy="4240211"/>
          </a:xfrm>
        </p:spPr>
      </p:pic>
      <p:pic>
        <p:nvPicPr>
          <p:cNvPr id="5" name="Picture 4" descr="16195071019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2285992"/>
            <a:ext cx="3857634" cy="435771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,радоснице ...</a:t>
            </a:r>
            <a:endParaRPr lang="en-US" sz="2400" dirty="0"/>
          </a:p>
        </p:txBody>
      </p:sp>
      <p:pic>
        <p:nvPicPr>
          <p:cNvPr id="4" name="Content Placeholder 3" descr="16197392544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2500306"/>
            <a:ext cx="3394472" cy="4097335"/>
          </a:xfrm>
        </p:spPr>
      </p:pic>
      <p:pic>
        <p:nvPicPr>
          <p:cNvPr id="5" name="Picture 4" descr="16195071019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500306"/>
            <a:ext cx="3429006" cy="407196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 ...</a:t>
            </a:r>
            <a:endParaRPr lang="en-US" sz="2400" dirty="0"/>
          </a:p>
        </p:txBody>
      </p:sp>
      <p:pic>
        <p:nvPicPr>
          <p:cNvPr id="4" name="Content Placeholder 3" descr="16195071019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2143116"/>
            <a:ext cx="6929486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107157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IMG-18b8e9a7a86ada0ea319717d35505b7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928802"/>
            <a:ext cx="7572428" cy="475141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28</TotalTime>
  <Words>35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Urban</vt:lpstr>
      <vt:lpstr>Вртић Звончић Васкршње радости </vt:lpstr>
      <vt:lpstr>Ликовни радови Васкрс у нашој кући  </vt:lpstr>
      <vt:lpstr>Ликовни радови Васкрс у нашој кући  </vt:lpstr>
      <vt:lpstr>Ликовни радови Васкрс у нашој кући  </vt:lpstr>
      <vt:lpstr>Радионице ,радоснице ...</vt:lpstr>
      <vt:lpstr>Радионице ,радоснице ...</vt:lpstr>
      <vt:lpstr>Радионице,радоснице ...</vt:lpstr>
      <vt:lpstr>Радионице,радоснице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Звончић Васкршње радости</dc:title>
  <dc:creator>Dana Miladinovic</dc:creator>
  <cp:lastModifiedBy>Dana Miladinovic</cp:lastModifiedBy>
  <cp:revision>4</cp:revision>
  <dcterms:created xsi:type="dcterms:W3CDTF">2021-05-30T20:13:01Z</dcterms:created>
  <dcterms:modified xsi:type="dcterms:W3CDTF">2021-05-30T21:09:15Z</dcterms:modified>
</cp:coreProperties>
</file>