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6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C81F03-C06B-4AC3-A59D-586D90E3F033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530C619-7F32-4B77-A7C1-4B15EFAB21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2428868"/>
            <a:ext cx="8458200" cy="1470025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Бисери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43512"/>
            <a:ext cx="6400800" cy="495288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19ca0653a01f77a9c1f9722d97c628ea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125444" y="2249488"/>
            <a:ext cx="6893111" cy="4324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2c11c8628f0ce5f3063a1a9b8ab1e0e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857232"/>
            <a:ext cx="4000528" cy="5572164"/>
          </a:xfrm>
        </p:spPr>
      </p:pic>
      <p:pic>
        <p:nvPicPr>
          <p:cNvPr id="5" name="Picture 4" descr="161944103540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857232"/>
            <a:ext cx="4357718" cy="5572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f18849b87759c0a42667dd67eaaa4ca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785794"/>
            <a:ext cx="3857652" cy="5643602"/>
          </a:xfrm>
        </p:spPr>
      </p:pic>
      <p:pic>
        <p:nvPicPr>
          <p:cNvPr id="5" name="Picture 4" descr="161944103542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429124" y="785794"/>
            <a:ext cx="4429156" cy="5572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48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857224" y="1214422"/>
            <a:ext cx="7429552" cy="5359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3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714356"/>
            <a:ext cx="3714776" cy="2857520"/>
          </a:xfrm>
        </p:spPr>
      </p:pic>
      <p:pic>
        <p:nvPicPr>
          <p:cNvPr id="5" name="Picture 4" descr="16194410354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714356"/>
            <a:ext cx="3500462" cy="2857520"/>
          </a:xfrm>
          <a:prstGeom prst="rect">
            <a:avLst/>
          </a:prstGeom>
        </p:spPr>
      </p:pic>
      <p:pic>
        <p:nvPicPr>
          <p:cNvPr id="6" name="Picture 5" descr="1619441035445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42910" y="3786190"/>
            <a:ext cx="3714776" cy="2786082"/>
          </a:xfrm>
          <a:prstGeom prst="rect">
            <a:avLst/>
          </a:prstGeom>
        </p:spPr>
      </p:pic>
      <p:pic>
        <p:nvPicPr>
          <p:cNvPr id="7" name="Picture 6" descr="161944103545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714752"/>
            <a:ext cx="3571900" cy="29068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43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072166" y="1000108"/>
            <a:ext cx="2786114" cy="5500726"/>
          </a:xfrm>
        </p:spPr>
      </p:pic>
      <p:pic>
        <p:nvPicPr>
          <p:cNvPr id="5" name="Picture 4" descr="161944103540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34" y="857232"/>
            <a:ext cx="2851072" cy="5643601"/>
          </a:xfrm>
          <a:prstGeom prst="rect">
            <a:avLst/>
          </a:prstGeom>
        </p:spPr>
      </p:pic>
      <p:pic>
        <p:nvPicPr>
          <p:cNvPr id="6" name="Picture 5" descr="1619441035498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571868" y="857232"/>
            <a:ext cx="2357454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390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643438" y="1357298"/>
            <a:ext cx="4000528" cy="5072098"/>
          </a:xfrm>
        </p:spPr>
      </p:pic>
      <p:pic>
        <p:nvPicPr>
          <p:cNvPr id="5" name="Picture 4" descr="161944103539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57158" y="1285860"/>
            <a:ext cx="4143404" cy="52149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Играонице 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44103547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2143116"/>
            <a:ext cx="4000528" cy="4324350"/>
          </a:xfrm>
        </p:spPr>
      </p:pic>
      <p:pic>
        <p:nvPicPr>
          <p:cNvPr id="5" name="Picture 4" descr="161944103548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2143116"/>
            <a:ext cx="3357586" cy="4286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45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928670"/>
            <a:ext cx="4286280" cy="5357850"/>
          </a:xfrm>
        </p:spPr>
      </p:pic>
      <p:pic>
        <p:nvPicPr>
          <p:cNvPr id="6" name="Picture 5" descr="16194410354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928670"/>
            <a:ext cx="3500462" cy="5357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46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9124" y="785794"/>
            <a:ext cx="4286280" cy="5286412"/>
          </a:xfrm>
        </p:spPr>
      </p:pic>
      <p:pic>
        <p:nvPicPr>
          <p:cNvPr id="5" name="Picture 4" descr="161944103545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71472" y="785794"/>
            <a:ext cx="3571900" cy="5286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03547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071538" y="1428736"/>
            <a:ext cx="6858048" cy="49307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</TotalTime>
  <Words>14</Words>
  <Application>Microsoft Office PowerPoint</Application>
  <PresentationFormat>On-screen Show (4:3)</PresentationFormat>
  <Paragraphs>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Urban</vt:lpstr>
      <vt:lpstr>Вртић Бисери Васкршње радости 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Играонице радоснице ...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 Васкршње радости</dc:title>
  <dc:creator>Dana Miladinovic</dc:creator>
  <cp:lastModifiedBy>Dana Miladinovic</cp:lastModifiedBy>
  <cp:revision>4</cp:revision>
  <dcterms:created xsi:type="dcterms:W3CDTF">2021-06-01T18:13:59Z</dcterms:created>
  <dcterms:modified xsi:type="dcterms:W3CDTF">2021-06-01T20:18:01Z</dcterms:modified>
</cp:coreProperties>
</file>