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0" r:id="rId8"/>
    <p:sldId id="271" r:id="rId9"/>
    <p:sldId id="272" r:id="rId10"/>
    <p:sldId id="262" r:id="rId11"/>
    <p:sldId id="263" r:id="rId12"/>
    <p:sldId id="266" r:id="rId13"/>
    <p:sldId id="269" r:id="rId14"/>
    <p:sldId id="265" r:id="rId15"/>
    <p:sldId id="267" r:id="rId16"/>
    <p:sldId id="268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38EE38E-C202-492C-A339-2461DBA818B0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A654198E-583B-4E08-BA72-8BC242DD9D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EE38E-C202-492C-A339-2461DBA818B0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4198E-583B-4E08-BA72-8BC242DD9D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EE38E-C202-492C-A339-2461DBA818B0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4198E-583B-4E08-BA72-8BC242DD9D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EE38E-C202-492C-A339-2461DBA818B0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4198E-583B-4E08-BA72-8BC242DD9D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38EE38E-C202-492C-A339-2461DBA818B0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A654198E-583B-4E08-BA72-8BC242DD9D6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38EE38E-C202-492C-A339-2461DBA818B0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A654198E-583B-4E08-BA72-8BC242DD9D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EE38E-C202-492C-A339-2461DBA818B0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4198E-583B-4E08-BA72-8BC242DD9D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EE38E-C202-492C-A339-2461DBA818B0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4198E-583B-4E08-BA72-8BC242DD9D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EE38E-C202-492C-A339-2461DBA818B0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4198E-583B-4E08-BA72-8BC242DD9D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EE38E-C202-492C-A339-2461DBA818B0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4198E-583B-4E08-BA72-8BC242DD9D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8EE38E-C202-492C-A339-2461DBA818B0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54198E-583B-4E08-BA72-8BC242DD9D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38EE38E-C202-492C-A339-2461DBA818B0}" type="datetimeFigureOut">
              <a:rPr lang="en-US" smtClean="0"/>
              <a:pPr/>
              <a:t>5/30/2021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A654198E-583B-4E08-BA72-8BC242DD9D6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Вртић Голуб мира </a:t>
            </a:r>
            <a:br>
              <a:rPr lang="sr-Cyrl-RS" dirty="0" smtClean="0">
                <a:latin typeface="Times New Roman" pitchFamily="18" charset="0"/>
                <a:cs typeface="Times New Roman" pitchFamily="18" charset="0"/>
              </a:rPr>
            </a:br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Васкршње радости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5429264"/>
            <a:ext cx="8472518" cy="71438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26-29.04.2021.</a:t>
            </a:r>
          </a:p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Крушевац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1000132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Ликовни конкурс </a:t>
            </a:r>
            <a:r>
              <a:rPr lang="sr-Cyrl-RS" sz="2400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Васкрс у нашој кући</a:t>
            </a:r>
            <a:endParaRPr lang="en-US" sz="2400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Content Placeholder 3" descr="161944119422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714488"/>
            <a:ext cx="4324350" cy="4857784"/>
          </a:xfrm>
        </p:spPr>
      </p:pic>
      <p:pic>
        <p:nvPicPr>
          <p:cNvPr id="5" name="Picture 4" descr="16194411942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714488"/>
            <a:ext cx="3643314" cy="485778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119424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43438" y="1000108"/>
            <a:ext cx="4143404" cy="5429288"/>
          </a:xfrm>
        </p:spPr>
      </p:pic>
      <p:pic>
        <p:nvPicPr>
          <p:cNvPr id="5" name="Picture 4" descr="16194411942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000108"/>
            <a:ext cx="4071918" cy="542928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119425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1000108"/>
            <a:ext cx="4324350" cy="5610234"/>
          </a:xfrm>
        </p:spPr>
      </p:pic>
      <p:pic>
        <p:nvPicPr>
          <p:cNvPr id="5" name="Picture 4" descr="16194411942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071546"/>
            <a:ext cx="4000528" cy="550072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44119426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2" y="785794"/>
            <a:ext cx="4324350" cy="5786478"/>
          </a:xfrm>
        </p:spPr>
      </p:pic>
      <p:pic>
        <p:nvPicPr>
          <p:cNvPr id="5" name="Picture 4" descr="161944119427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785794"/>
            <a:ext cx="4214842" cy="578647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16194411942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6" y="928670"/>
            <a:ext cx="3986256" cy="5643602"/>
          </a:xfrm>
          <a:prstGeom prst="rect">
            <a:avLst/>
          </a:prstGeom>
        </p:spPr>
      </p:pic>
      <p:pic>
        <p:nvPicPr>
          <p:cNvPr id="7" name="Picture 6" descr="161944119428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857232"/>
            <a:ext cx="4214842" cy="571504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73867266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14348" y="642918"/>
            <a:ext cx="3929090" cy="3286148"/>
          </a:xfrm>
        </p:spPr>
      </p:pic>
      <p:pic>
        <p:nvPicPr>
          <p:cNvPr id="5" name="Picture 4" descr="161973867267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857232"/>
            <a:ext cx="3293248" cy="5500726"/>
          </a:xfrm>
          <a:prstGeom prst="rect">
            <a:avLst/>
          </a:prstGeom>
        </p:spPr>
      </p:pic>
      <p:pic>
        <p:nvPicPr>
          <p:cNvPr id="6" name="Picture 5" descr="161973867269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4143380"/>
            <a:ext cx="4057694" cy="250033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16197386727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38" y="928670"/>
            <a:ext cx="3714776" cy="2928934"/>
          </a:xfrm>
          <a:prstGeom prst="rect">
            <a:avLst/>
          </a:prstGeom>
        </p:spPr>
      </p:pic>
      <p:pic>
        <p:nvPicPr>
          <p:cNvPr id="5" name="Picture 4" descr="161973867272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785794"/>
            <a:ext cx="3357586" cy="3214710"/>
          </a:xfrm>
          <a:prstGeom prst="rect">
            <a:avLst/>
          </a:prstGeom>
        </p:spPr>
      </p:pic>
      <p:pic>
        <p:nvPicPr>
          <p:cNvPr id="6" name="Picture 5" descr="161973867273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3929066"/>
            <a:ext cx="3714776" cy="2643174"/>
          </a:xfrm>
          <a:prstGeom prst="rect">
            <a:avLst/>
          </a:prstGeom>
        </p:spPr>
      </p:pic>
      <p:pic>
        <p:nvPicPr>
          <p:cNvPr id="7" name="Picture 6" descr="161973867275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4348" y="4071942"/>
            <a:ext cx="3357586" cy="250030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73867270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43438" y="4071942"/>
            <a:ext cx="4214842" cy="2571768"/>
          </a:xfrm>
        </p:spPr>
      </p:pic>
      <p:pic>
        <p:nvPicPr>
          <p:cNvPr id="5" name="Picture 4" descr="161973867276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928670"/>
            <a:ext cx="4143404" cy="3000396"/>
          </a:xfrm>
          <a:prstGeom prst="rect">
            <a:avLst/>
          </a:prstGeom>
        </p:spPr>
      </p:pic>
      <p:pic>
        <p:nvPicPr>
          <p:cNvPr id="6" name="Picture 5" descr="161973867277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1000084"/>
            <a:ext cx="4143404" cy="557218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28596" y="642918"/>
            <a:ext cx="5643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Изложба ликовних радова 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Content Placeholder 7" descr="IMG-4e5d1c7e8714e563e85332c68b66c827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1357298"/>
            <a:ext cx="4443776" cy="5143536"/>
          </a:xfrm>
        </p:spPr>
      </p:pic>
      <p:pic>
        <p:nvPicPr>
          <p:cNvPr id="9" name="Picture 8" descr="IMG-25bce1d8afef1ecf177be55afbe77c9c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3504" y="1357298"/>
            <a:ext cx="3643306" cy="514351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67b3d505fbb15eb87e071fab981367a3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0034" y="1142984"/>
            <a:ext cx="3714776" cy="5500726"/>
          </a:xfrm>
        </p:spPr>
      </p:pic>
      <p:pic>
        <p:nvPicPr>
          <p:cNvPr id="5" name="Picture 4" descr="IMG-915c682fd12754e9e3b0a580acef8d2a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9124" y="1142984"/>
            <a:ext cx="3911213" cy="53578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 descr="IMG-90ff38aa60ea61c53ec7fcc9071fdb1f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6313" y="1000108"/>
            <a:ext cx="7994777" cy="5500726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8e67109bee3d6f56e320702eb2973e0d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857232"/>
            <a:ext cx="8072494" cy="5716606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14380"/>
          </a:xfrm>
        </p:spPr>
        <p:txBody>
          <a:bodyPr>
            <a:normAutofit/>
          </a:bodyPr>
          <a:lstStyle/>
          <a:p>
            <a:r>
              <a:rPr lang="sr-Cyrl-RS" sz="24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Радионице,радоснице </a:t>
            </a:r>
            <a:endParaRPr lang="en-US" sz="24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Content Placeholder 5" descr="161974062076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1142984"/>
            <a:ext cx="7358114" cy="5430854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974062077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785794"/>
            <a:ext cx="8143932" cy="5859482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0e150c764764b1ada5e127d8ce7363b5-V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662" y="1000108"/>
            <a:ext cx="7429552" cy="5643602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30</TotalTime>
  <Words>16</Words>
  <Application>Microsoft Office PowerPoint</Application>
  <PresentationFormat>On-screen Show (4:3)</PresentationFormat>
  <Paragraphs>6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Urban</vt:lpstr>
      <vt:lpstr>Вртић Голуб мира  Васкршње радости </vt:lpstr>
      <vt:lpstr>Ликовни конкурс Васкрс у нашој кући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Радионице,радоснице 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Голуб мира  Васкршње радости</dc:title>
  <dc:creator>Dana Miladinovic</dc:creator>
  <cp:lastModifiedBy>Dana Miladinovic</cp:lastModifiedBy>
  <cp:revision>4</cp:revision>
  <dcterms:created xsi:type="dcterms:W3CDTF">2021-05-30T20:45:15Z</dcterms:created>
  <dcterms:modified xsi:type="dcterms:W3CDTF">2021-05-30T21:27:51Z</dcterms:modified>
</cp:coreProperties>
</file>