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63" r:id="rId9"/>
    <p:sldId id="264" r:id="rId10"/>
    <p:sldId id="261" r:id="rId11"/>
    <p:sldId id="262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4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DE5CC5D-AAFE-491B-B46D-75A0A013ADB2}" type="datetimeFigureOut">
              <a:rPr lang="en-US" smtClean="0"/>
              <a:pPr/>
              <a:t>6/1/2021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764EEC2-CB5B-417A-9860-F504F7246ED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785927"/>
            <a:ext cx="8458200" cy="1714511"/>
          </a:xfrm>
        </p:spPr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</a:t>
            </a: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Лабуд</a:t>
            </a: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i="1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072074"/>
            <a:ext cx="8401080" cy="928694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/>
              <a:t>26-29.04.2021.</a:t>
            </a:r>
          </a:p>
          <a:p>
            <a:pPr algn="ctr"/>
            <a:r>
              <a:rPr lang="sr-Cyrl-RS" dirty="0" smtClean="0"/>
              <a:t>Крушевац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928694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IMG-4baa255e906d774de8405fe67d597232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500034" y="1857364"/>
            <a:ext cx="3714776" cy="2393958"/>
          </a:xfrm>
        </p:spPr>
      </p:pic>
      <p:pic>
        <p:nvPicPr>
          <p:cNvPr id="5" name="Picture 4" descr="IMG-4102e865adf513232ffa20a9cf6246b6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43438" y="1857364"/>
            <a:ext cx="4000528" cy="2357454"/>
          </a:xfrm>
          <a:prstGeom prst="rect">
            <a:avLst/>
          </a:prstGeom>
        </p:spPr>
      </p:pic>
      <p:pic>
        <p:nvPicPr>
          <p:cNvPr id="6" name="Picture 5" descr="IMG-bea171b0086a9b1f44f5216a2ad3cb79-V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00034" y="4429132"/>
            <a:ext cx="3714776" cy="2214578"/>
          </a:xfrm>
          <a:prstGeom prst="rect">
            <a:avLst/>
          </a:prstGeom>
        </p:spPr>
      </p:pic>
      <p:pic>
        <p:nvPicPr>
          <p:cNvPr id="7" name="Picture 6" descr="IMG-e8a982a860ec84fad88c08c167e65401-V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4714876" y="4357694"/>
            <a:ext cx="3929090" cy="230385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e17000db0a322c644f4af179a11e02c4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1071546"/>
            <a:ext cx="8358246" cy="550229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161946320969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000108"/>
            <a:ext cx="2248535" cy="5538796"/>
          </a:xfrm>
        </p:spPr>
      </p:pic>
      <p:pic>
        <p:nvPicPr>
          <p:cNvPr id="8" name="Picture 7" descr="16194632096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1071546"/>
            <a:ext cx="2304738" cy="5429288"/>
          </a:xfrm>
          <a:prstGeom prst="rect">
            <a:avLst/>
          </a:prstGeom>
        </p:spPr>
      </p:pic>
      <p:pic>
        <p:nvPicPr>
          <p:cNvPr id="9" name="Picture 8" descr="161946320972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1142984"/>
            <a:ext cx="2571768" cy="55007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6320968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20" y="1428736"/>
            <a:ext cx="3000396" cy="5214974"/>
          </a:xfrm>
        </p:spPr>
      </p:pic>
      <p:pic>
        <p:nvPicPr>
          <p:cNvPr id="5" name="Picture 4" descr="16194632097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1071546"/>
            <a:ext cx="2428892" cy="5500726"/>
          </a:xfrm>
          <a:prstGeom prst="rect">
            <a:avLst/>
          </a:prstGeom>
        </p:spPr>
      </p:pic>
      <p:pic>
        <p:nvPicPr>
          <p:cNvPr id="7" name="Picture 6" descr="161946320971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1142984"/>
            <a:ext cx="2428892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632097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928670"/>
            <a:ext cx="3187557" cy="5610234"/>
          </a:xfrm>
        </p:spPr>
      </p:pic>
      <p:pic>
        <p:nvPicPr>
          <p:cNvPr id="5" name="Picture 4" descr="16194632096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928670"/>
            <a:ext cx="4500570" cy="564360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6320974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3" y="857232"/>
            <a:ext cx="3000396" cy="5143536"/>
          </a:xfrm>
        </p:spPr>
      </p:pic>
      <p:pic>
        <p:nvPicPr>
          <p:cNvPr id="5" name="Picture 4" descr="16194632097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928670"/>
            <a:ext cx="2500330" cy="5143536"/>
          </a:xfrm>
          <a:prstGeom prst="rect">
            <a:avLst/>
          </a:prstGeom>
        </p:spPr>
      </p:pic>
      <p:pic>
        <p:nvPicPr>
          <p:cNvPr id="6" name="Picture 5" descr="161946320975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1000108"/>
            <a:ext cx="3071834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63602785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642918"/>
            <a:ext cx="3929090" cy="6000792"/>
          </a:xfrm>
        </p:spPr>
      </p:pic>
      <p:pic>
        <p:nvPicPr>
          <p:cNvPr id="3" name="Picture 2" descr="161946320974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214810" y="642918"/>
            <a:ext cx="4286280" cy="3286148"/>
          </a:xfrm>
          <a:prstGeom prst="rect">
            <a:avLst/>
          </a:prstGeom>
        </p:spPr>
      </p:pic>
      <p:pic>
        <p:nvPicPr>
          <p:cNvPr id="5" name="Picture 4" descr="1619463602791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4357686" y="4214818"/>
            <a:ext cx="4214842" cy="24050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63602797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14282" y="4319600"/>
            <a:ext cx="4071966" cy="2395548"/>
          </a:xfrm>
        </p:spPr>
      </p:pic>
      <p:pic>
        <p:nvPicPr>
          <p:cNvPr id="5" name="Picture 4" descr="161946360280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071802" y="785794"/>
            <a:ext cx="2928958" cy="3357586"/>
          </a:xfrm>
          <a:prstGeom prst="rect">
            <a:avLst/>
          </a:prstGeom>
        </p:spPr>
      </p:pic>
      <p:pic>
        <p:nvPicPr>
          <p:cNvPr id="6" name="Picture 5" descr="1619463602810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143636" y="714356"/>
            <a:ext cx="2643206" cy="3429024"/>
          </a:xfrm>
          <a:prstGeom prst="rect">
            <a:avLst/>
          </a:prstGeom>
        </p:spPr>
      </p:pic>
      <p:pic>
        <p:nvPicPr>
          <p:cNvPr id="7" name="Picture 6" descr="1619463602815.jpg"/>
          <p:cNvPicPr>
            <a:picLocks noChangeAspect="1"/>
          </p:cNvPicPr>
          <p:nvPr/>
        </p:nvPicPr>
        <p:blipFill>
          <a:blip r:embed="rId5" cstate="screen"/>
          <a:stretch>
            <a:fillRect/>
          </a:stretch>
        </p:blipFill>
        <p:spPr>
          <a:xfrm>
            <a:off x="285720" y="642918"/>
            <a:ext cx="2593122" cy="3571900"/>
          </a:xfrm>
          <a:prstGeom prst="rect">
            <a:avLst/>
          </a:prstGeom>
        </p:spPr>
      </p:pic>
      <p:pic>
        <p:nvPicPr>
          <p:cNvPr id="8" name="Picture 7" descr="IMG-ed73daf957061d369e7e4a2cb8e62b3e-V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4500562" y="4357694"/>
            <a:ext cx="4429156" cy="229457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632097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72066" y="785794"/>
            <a:ext cx="3643338" cy="5786478"/>
          </a:xfrm>
        </p:spPr>
      </p:pic>
      <p:pic>
        <p:nvPicPr>
          <p:cNvPr id="5" name="Picture 4" descr="16194632097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642918"/>
            <a:ext cx="4581499" cy="58579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1000132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Радионице радоснице ...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IMG-2f50a875eadc369886f007dc7b8412a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785926"/>
            <a:ext cx="7143800" cy="4787912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d1244c20d52458aa6c46fa2500a3848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928670"/>
            <a:ext cx="3714776" cy="5643602"/>
          </a:xfrm>
        </p:spPr>
      </p:pic>
      <p:pic>
        <p:nvPicPr>
          <p:cNvPr id="5" name="Picture 4" descr="IMG-5fbd1cb003cc5eb8e66b2616dbecd65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857232"/>
            <a:ext cx="3786214" cy="57150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8b4ff47ccfc9867afc70c8a41837dd7b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000108"/>
            <a:ext cx="3571900" cy="5538796"/>
          </a:xfrm>
        </p:spPr>
      </p:pic>
      <p:pic>
        <p:nvPicPr>
          <p:cNvPr id="5" name="Picture 4" descr="IMG-38b5375b15496a93345ab20d052e8292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1000108"/>
            <a:ext cx="4500594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544e1ca219e1fa381f812e95394f4564-V.jpg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tretch>
            <a:fillRect/>
          </a:stretch>
        </p:blipFill>
        <p:spPr>
          <a:xfrm>
            <a:off x="285720" y="785794"/>
            <a:ext cx="4286280" cy="5715040"/>
          </a:xfrm>
        </p:spPr>
      </p:pic>
      <p:pic>
        <p:nvPicPr>
          <p:cNvPr id="5" name="Picture 4" descr="IMG-d04e84f1a998d57f60252005bf7835dc-V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86314" y="857232"/>
            <a:ext cx="3429006" cy="5643602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38</TotalTime>
  <Words>14</Words>
  <Application>Microsoft Office PowerPoint</Application>
  <PresentationFormat>On-screen Show (4:3)</PresentationFormat>
  <Paragraphs>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Urban</vt:lpstr>
      <vt:lpstr>Вртић Лабуд Васкршње радости </vt:lpstr>
      <vt:lpstr>Ликовни конкурс Васкрс у нашој кући 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Радионице радоснице ...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Лабуд</dc:title>
  <dc:creator>Dana Miladinovic</dc:creator>
  <cp:lastModifiedBy>Dana Miladinovic</cp:lastModifiedBy>
  <cp:revision>5</cp:revision>
  <dcterms:created xsi:type="dcterms:W3CDTF">2021-06-01T15:27:32Z</dcterms:created>
  <dcterms:modified xsi:type="dcterms:W3CDTF">2021-06-01T20:05:25Z</dcterms:modified>
</cp:coreProperties>
</file>