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8" r:id="rId4"/>
    <p:sldId id="258" r:id="rId5"/>
    <p:sldId id="259" r:id="rId6"/>
    <p:sldId id="265" r:id="rId7"/>
    <p:sldId id="260" r:id="rId8"/>
    <p:sldId id="261" r:id="rId9"/>
    <p:sldId id="262" r:id="rId10"/>
    <p:sldId id="263" r:id="rId11"/>
    <p:sldId id="267" r:id="rId12"/>
    <p:sldId id="264" r:id="rId13"/>
    <p:sldId id="266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4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255FD1F9-0BAA-44B0-941A-72B82D0025CA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F520C9A6-9949-4261-86AF-53F3093308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FD1F9-0BAA-44B0-941A-72B82D0025CA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0C9A6-9949-4261-86AF-53F3093308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FD1F9-0BAA-44B0-941A-72B82D0025CA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0C9A6-9949-4261-86AF-53F3093308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FD1F9-0BAA-44B0-941A-72B82D0025CA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0C9A6-9949-4261-86AF-53F3093308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55FD1F9-0BAA-44B0-941A-72B82D0025CA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520C9A6-9949-4261-86AF-53F30933082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255FD1F9-0BAA-44B0-941A-72B82D0025CA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F520C9A6-9949-4261-86AF-53F3093308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FD1F9-0BAA-44B0-941A-72B82D0025CA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0C9A6-9949-4261-86AF-53F3093308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FD1F9-0BAA-44B0-941A-72B82D0025CA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0C9A6-9949-4261-86AF-53F3093308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FD1F9-0BAA-44B0-941A-72B82D0025CA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0C9A6-9949-4261-86AF-53F3093308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FD1F9-0BAA-44B0-941A-72B82D0025CA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0C9A6-9949-4261-86AF-53F3093308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FD1F9-0BAA-44B0-941A-72B82D0025CA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0C9A6-9949-4261-86AF-53F3093308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255FD1F9-0BAA-44B0-941A-72B82D0025CA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F520C9A6-9949-4261-86AF-53F3093308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Вртић </a:t>
            </a:r>
            <a:r>
              <a:rPr lang="sr-Cyrl-RS" i="1" dirty="0" smtClean="0">
                <a:latin typeface="Times New Roman" pitchFamily="18" charset="0"/>
                <a:cs typeface="Times New Roman" pitchFamily="18" charset="0"/>
              </a:rPr>
              <a:t>Колибри</a:t>
            </a:r>
            <a:br>
              <a:rPr lang="sr-Cyrl-RS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i="1" dirty="0" smtClean="0">
                <a:latin typeface="Times New Roman" pitchFamily="18" charset="0"/>
                <a:cs typeface="Times New Roman" pitchFamily="18" charset="0"/>
              </a:rPr>
              <a:t>Васкршње радости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5000636"/>
            <a:ext cx="7972452" cy="651902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26-29.04.2021.</a:t>
            </a:r>
          </a:p>
          <a:p>
            <a:pPr algn="ctr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Крушевац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Ликовни конкурс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Васкрс у нашој кући </a:t>
            </a:r>
            <a:endParaRPr lang="en-US" sz="24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19739309964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714348" y="2249488"/>
            <a:ext cx="3429024" cy="4324350"/>
          </a:xfrm>
        </p:spPr>
      </p:pic>
      <p:pic>
        <p:nvPicPr>
          <p:cNvPr id="5" name="Picture 4" descr="1619739309981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714876" y="2285992"/>
            <a:ext cx="3429024" cy="428628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739309937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642910" y="1000108"/>
            <a:ext cx="7786742" cy="5145102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739310024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714348" y="1142984"/>
            <a:ext cx="7786742" cy="5143536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739309986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357158" y="1000108"/>
            <a:ext cx="3786214" cy="5610234"/>
          </a:xfrm>
        </p:spPr>
      </p:pic>
      <p:pic>
        <p:nvPicPr>
          <p:cNvPr id="5" name="Picture 4" descr="1619739310010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643438" y="1071546"/>
            <a:ext cx="3696899" cy="550072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507234641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1428728" y="928670"/>
            <a:ext cx="6357982" cy="5572164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1619507234707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500034" y="1357298"/>
            <a:ext cx="4214842" cy="5214974"/>
          </a:xfrm>
        </p:spPr>
      </p:pic>
      <p:pic>
        <p:nvPicPr>
          <p:cNvPr id="6" name="Picture 5" descr="1619507234751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857752" y="1214422"/>
            <a:ext cx="3964791" cy="535785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507234664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428597" y="1000108"/>
            <a:ext cx="4214841" cy="5286412"/>
          </a:xfrm>
        </p:spPr>
      </p:pic>
      <p:pic>
        <p:nvPicPr>
          <p:cNvPr id="5" name="Picture 4" descr="1619507234781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000628" y="1000108"/>
            <a:ext cx="3286124" cy="528641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507234675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571472" y="1000108"/>
            <a:ext cx="3643338" cy="5572164"/>
          </a:xfrm>
        </p:spPr>
      </p:pic>
      <p:pic>
        <p:nvPicPr>
          <p:cNvPr id="5" name="Picture 4" descr="1619507234697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500562" y="928670"/>
            <a:ext cx="4339841" cy="550072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507234761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214282" y="1000108"/>
            <a:ext cx="4469612" cy="5357850"/>
          </a:xfrm>
        </p:spPr>
      </p:pic>
      <p:pic>
        <p:nvPicPr>
          <p:cNvPr id="6" name="Picture 5" descr="1619507234771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786314" y="1000108"/>
            <a:ext cx="3714758" cy="535785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f75e6d447611565b00731a1583f91b83-V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857224" y="1000108"/>
            <a:ext cx="7072362" cy="5573730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Радионице радоснице ...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19507234728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571472" y="2071678"/>
            <a:ext cx="4286280" cy="4572032"/>
          </a:xfrm>
        </p:spPr>
      </p:pic>
      <p:pic>
        <p:nvPicPr>
          <p:cNvPr id="5" name="Picture 4" descr="1619507234653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072066" y="2143116"/>
            <a:ext cx="3786190" cy="4500594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b9b79acb4d1025ecfd57024b5c0734d9-V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642910" y="1000108"/>
            <a:ext cx="4500594" cy="5538796"/>
          </a:xfrm>
        </p:spPr>
      </p:pic>
      <p:pic>
        <p:nvPicPr>
          <p:cNvPr id="5" name="Picture 4" descr="1619739309995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214942" y="857232"/>
            <a:ext cx="3643320" cy="5643602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15</TotalTime>
  <Words>14</Words>
  <Application>Microsoft Office PowerPoint</Application>
  <PresentationFormat>On-screen Show (4:3)</PresentationFormat>
  <Paragraphs>5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Urban</vt:lpstr>
      <vt:lpstr>Вртић Колибри Васкршње радости</vt:lpstr>
      <vt:lpstr>Ликовни конкурс Васкрс у нашој кући 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Радионице радоснице ...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Колибри Васкршње радости</dc:title>
  <dc:creator>Dana Miladinovic</dc:creator>
  <cp:lastModifiedBy>Dana Miladinovic</cp:lastModifiedBy>
  <cp:revision>3</cp:revision>
  <dcterms:created xsi:type="dcterms:W3CDTF">2021-06-01T18:54:54Z</dcterms:created>
  <dcterms:modified xsi:type="dcterms:W3CDTF">2021-06-01T20:07:34Z</dcterms:modified>
</cp:coreProperties>
</file>