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5" r:id="rId5"/>
    <p:sldId id="259" r:id="rId6"/>
    <p:sldId id="260" r:id="rId7"/>
    <p:sldId id="263" r:id="rId8"/>
    <p:sldId id="261" r:id="rId9"/>
    <p:sldId id="262" r:id="rId10"/>
    <p:sldId id="264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CBA2706-4E4E-4A98-9BA1-170FD00B47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D8DAC42-C3D3-4B61-B26E-6D1879BEC5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A2706-4E4E-4A98-9BA1-170FD00B47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DAC42-C3D3-4B61-B26E-6D1879BEC5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A2706-4E4E-4A98-9BA1-170FD00B47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DAC42-C3D3-4B61-B26E-6D1879BEC5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A2706-4E4E-4A98-9BA1-170FD00B47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DAC42-C3D3-4B61-B26E-6D1879BEC5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CBA2706-4E4E-4A98-9BA1-170FD00B47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D8DAC42-C3D3-4B61-B26E-6D1879BEC5F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CBA2706-4E4E-4A98-9BA1-170FD00B47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D8DAC42-C3D3-4B61-B26E-6D1879BEC5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A2706-4E4E-4A98-9BA1-170FD00B47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DAC42-C3D3-4B61-B26E-6D1879BEC5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A2706-4E4E-4A98-9BA1-170FD00B47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DAC42-C3D3-4B61-B26E-6D1879BEC5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A2706-4E4E-4A98-9BA1-170FD00B47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DAC42-C3D3-4B61-B26E-6D1879BEC5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A2706-4E4E-4A98-9BA1-170FD00B47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DAC42-C3D3-4B61-B26E-6D1879BEC5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A2706-4E4E-4A98-9BA1-170FD00B47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DAC42-C3D3-4B61-B26E-6D1879BEC5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CBA2706-4E4E-4A98-9BA1-170FD00B47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D8DAC42-C3D3-4B61-B26E-6D1879BEC5F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643051"/>
            <a:ext cx="8458200" cy="2228862"/>
          </a:xfrm>
        </p:spPr>
        <p:txBody>
          <a:bodyPr/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Вртић Лептирић</a:t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3600" i="1" dirty="0" smtClean="0">
                <a:latin typeface="Times New Roman" pitchFamily="18" charset="0"/>
                <a:cs typeface="Times New Roman" pitchFamily="18" charset="0"/>
              </a:rPr>
              <a:t>Васкршње радости</a:t>
            </a:r>
            <a:endParaRPr lang="en-US" sz="3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7356" y="5429264"/>
            <a:ext cx="4953000" cy="571504"/>
          </a:xfrm>
        </p:spPr>
        <p:txBody>
          <a:bodyPr/>
          <a:lstStyle/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26-29.04.2021.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конкурс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9445587003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85720" y="2143116"/>
            <a:ext cx="4000528" cy="4324350"/>
          </a:xfrm>
        </p:spPr>
      </p:pic>
      <p:pic>
        <p:nvPicPr>
          <p:cNvPr id="5" name="Picture 4" descr="1619445587017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643438" y="2071678"/>
            <a:ext cx="3857620" cy="442915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конкурс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dirty="0"/>
          </a:p>
        </p:txBody>
      </p:sp>
      <p:pic>
        <p:nvPicPr>
          <p:cNvPr id="4" name="Content Placeholder 3" descr="161944558703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357158" y="2428868"/>
            <a:ext cx="4000528" cy="4000528"/>
          </a:xfrm>
        </p:spPr>
      </p:pic>
      <p:pic>
        <p:nvPicPr>
          <p:cNvPr id="5" name="Picture 4" descr="1619445587040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00562" y="2500306"/>
            <a:ext cx="4143404" cy="385765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конкурс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dirty="0"/>
          </a:p>
        </p:txBody>
      </p:sp>
      <p:pic>
        <p:nvPicPr>
          <p:cNvPr id="4" name="Content Placeholder 3" descr="1619431147205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428596" y="2214554"/>
            <a:ext cx="3643338" cy="4324350"/>
          </a:xfrm>
        </p:spPr>
      </p:pic>
      <p:pic>
        <p:nvPicPr>
          <p:cNvPr id="5" name="Picture 4" descr="161943114728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214810" y="2214554"/>
            <a:ext cx="4429156" cy="442915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конкурс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dirty="0"/>
          </a:p>
        </p:txBody>
      </p:sp>
      <p:pic>
        <p:nvPicPr>
          <p:cNvPr id="4" name="Content Placeholder 3" descr="Image 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143116"/>
            <a:ext cx="4500594" cy="4143404"/>
          </a:xfrm>
        </p:spPr>
      </p:pic>
      <p:pic>
        <p:nvPicPr>
          <p:cNvPr id="5" name="Picture 4" descr="Image 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2071678"/>
            <a:ext cx="3761232" cy="421484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конкурс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dirty="0"/>
          </a:p>
        </p:txBody>
      </p:sp>
      <p:pic>
        <p:nvPicPr>
          <p:cNvPr id="4" name="Content Placeholder 3" descr="IMG-c615b9ccfcfc39a9e4db8bef3bc9ca6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2249488"/>
            <a:ext cx="3714777" cy="4324350"/>
          </a:xfrm>
        </p:spPr>
      </p:pic>
      <p:pic>
        <p:nvPicPr>
          <p:cNvPr id="5" name="Picture 4" descr="Image 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2214554"/>
            <a:ext cx="4071966" cy="428628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Радионице,радоснице...</a:t>
            </a:r>
            <a:endParaRPr lang="en-US" sz="2400" dirty="0"/>
          </a:p>
        </p:txBody>
      </p:sp>
      <p:pic>
        <p:nvPicPr>
          <p:cNvPr id="4" name="Content Placeholder 3" descr="1619431147315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500034" y="2357430"/>
            <a:ext cx="3998976" cy="4285488"/>
          </a:xfrm>
          <a:prstGeom prst="rect">
            <a:avLst/>
          </a:prstGeom>
        </p:spPr>
      </p:pic>
      <p:pic>
        <p:nvPicPr>
          <p:cNvPr id="5" name="Picture 4" descr="IMG-2e776851173700de584c30f9b948b81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2357430"/>
            <a:ext cx="3643338" cy="428628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Радионице,радоснице...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fc989f71bed2f1761c292182ef1e335e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785786" y="2071678"/>
            <a:ext cx="7358114" cy="4572032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Радионице,радоснице...</a:t>
            </a:r>
            <a:endParaRPr lang="en-US" sz="2400" dirty="0"/>
          </a:p>
        </p:txBody>
      </p:sp>
      <p:pic>
        <p:nvPicPr>
          <p:cNvPr id="5" name="Content Placeholder 4" descr="Image 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2285992"/>
            <a:ext cx="8001056" cy="3786214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Радионице,радоснице...</a:t>
            </a:r>
            <a:endParaRPr lang="en-US" sz="2400" dirty="0"/>
          </a:p>
        </p:txBody>
      </p:sp>
      <p:pic>
        <p:nvPicPr>
          <p:cNvPr id="4" name="Content Placeholder 3" descr="IMG-9235567f901a605655587d45636458e2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642910" y="2428868"/>
            <a:ext cx="4324350" cy="4181474"/>
          </a:xfrm>
        </p:spPr>
      </p:pic>
      <p:pic>
        <p:nvPicPr>
          <p:cNvPr id="5" name="Picture 4" descr="IMG-da19bf80d1dbc4fc90ac94868a6aeb5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2500306"/>
            <a:ext cx="3500462" cy="414340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f862a71e7155689d344ba5e71ca647a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7290" y="1000108"/>
            <a:ext cx="6357982" cy="564360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26</TotalTime>
  <Words>42</Words>
  <Application>Microsoft Office PowerPoint</Application>
  <PresentationFormat>On-screen Show (4:3)</PresentationFormat>
  <Paragraphs>11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Urban</vt:lpstr>
      <vt:lpstr>Вртић Лептирић Васкршње радости</vt:lpstr>
      <vt:lpstr>Ликовни конкурс Васкрс у нашој кући </vt:lpstr>
      <vt:lpstr>Ликовни конкурс Васкрс у нашој кући </vt:lpstr>
      <vt:lpstr>Ликовни конкурс Васкрс у нашој кући </vt:lpstr>
      <vt:lpstr>Ликовни конкурс Васкрс у нашој кући </vt:lpstr>
      <vt:lpstr>Ликовни конкурс Васкрс у нашој кући </vt:lpstr>
      <vt:lpstr>Радионице,радоснице...</vt:lpstr>
      <vt:lpstr>Радионице,радоснице...</vt:lpstr>
      <vt:lpstr>Радионице,радоснице...</vt:lpstr>
      <vt:lpstr>Радионице,радоснице...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 Васкршње радости</dc:title>
  <dc:creator>Dana Miladinovic</dc:creator>
  <cp:lastModifiedBy>Dana Miladinovic</cp:lastModifiedBy>
  <cp:revision>3</cp:revision>
  <dcterms:created xsi:type="dcterms:W3CDTF">2021-06-01T06:24:53Z</dcterms:created>
  <dcterms:modified xsi:type="dcterms:W3CDTF">2021-06-01T20:14:17Z</dcterms:modified>
</cp:coreProperties>
</file>