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FC5D14EF-51DD-4F99-9DFA-E2B37BA54351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664ADE2-24DE-4220-AABF-567AF5C7E40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Владо Јурић </a:t>
            </a:r>
            <a:br>
              <a:rPr lang="sr-Cyrl-RS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143512"/>
            <a:ext cx="7615262" cy="114300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71918eab09b974ebf84f192776d17e1d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428728" y="2249488"/>
            <a:ext cx="6033397" cy="43243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2004596393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14282" y="714356"/>
            <a:ext cx="4143404" cy="5500702"/>
          </a:xfrm>
          <a:prstGeom prst="rect">
            <a:avLst/>
          </a:prstGeom>
        </p:spPr>
      </p:pic>
      <p:pic>
        <p:nvPicPr>
          <p:cNvPr id="5" name="Picture 4" descr="162004596395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3438" y="857232"/>
            <a:ext cx="3964791" cy="542928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279098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1000108"/>
            <a:ext cx="4324350" cy="5380015"/>
          </a:xfrm>
        </p:spPr>
      </p:pic>
      <p:pic>
        <p:nvPicPr>
          <p:cNvPr id="5" name="Picture 4" descr="161944279099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3438" y="1000108"/>
            <a:ext cx="3786214" cy="53578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1944279097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28662" y="857232"/>
            <a:ext cx="7358114" cy="55721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279099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1000108"/>
            <a:ext cx="4324350" cy="5429288"/>
          </a:xfrm>
        </p:spPr>
      </p:pic>
      <p:pic>
        <p:nvPicPr>
          <p:cNvPr id="5" name="Picture 4" descr="1619442791017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1071546"/>
            <a:ext cx="3482585" cy="53578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279097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00034" y="928670"/>
            <a:ext cx="3857652" cy="5357850"/>
          </a:xfrm>
        </p:spPr>
      </p:pic>
      <p:pic>
        <p:nvPicPr>
          <p:cNvPr id="5" name="Picture 4" descr="161944279101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72000" y="1000108"/>
            <a:ext cx="4286256" cy="528641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279096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357290" y="785794"/>
            <a:ext cx="6286544" cy="578804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радоснице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2004526039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571604" y="2071678"/>
            <a:ext cx="5765800" cy="4324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2004526039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928662" y="928670"/>
            <a:ext cx="6929486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2004526040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285852" y="714356"/>
            <a:ext cx="6072230" cy="5929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2004526042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643042" y="714356"/>
            <a:ext cx="5765800" cy="5788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a Miladinovic\Downloads\16200453111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1071546"/>
            <a:ext cx="8072494" cy="55022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17</TotalTime>
  <Words>15</Words>
  <Application>Microsoft Office PowerPoint</Application>
  <PresentationFormat>On-screen Show (4:3)</PresentationFormat>
  <Paragraphs>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Urban</vt:lpstr>
      <vt:lpstr>Вртић Владо Јурић  Васкршње радости </vt:lpstr>
      <vt:lpstr>Ликовни конкурс Васкрс у нашој кући </vt:lpstr>
      <vt:lpstr>Slide 3</vt:lpstr>
      <vt:lpstr>Slide 4</vt:lpstr>
      <vt:lpstr>Slide 5</vt:lpstr>
      <vt:lpstr>Slide 6</vt:lpstr>
      <vt:lpstr>Slide 7</vt:lpstr>
      <vt:lpstr>Slide 8</vt:lpstr>
      <vt:lpstr>Радионице радоснице ...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  Васкршње радости</dc:title>
  <dc:creator>Dana Miladinovic</dc:creator>
  <cp:lastModifiedBy>Dana Miladinovic</cp:lastModifiedBy>
  <cp:revision>3</cp:revision>
  <dcterms:created xsi:type="dcterms:W3CDTF">2021-06-01T18:35:45Z</dcterms:created>
  <dcterms:modified xsi:type="dcterms:W3CDTF">2021-06-01T20:03:52Z</dcterms:modified>
</cp:coreProperties>
</file>