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8" r:id="rId7"/>
    <p:sldId id="260" r:id="rId8"/>
    <p:sldId id="267" r:id="rId9"/>
    <p:sldId id="269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4E8BEECA-4A66-41BE-A5F4-DE66FB543FBE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69760311-0B6A-45F5-9B95-18B6D60D63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sz="3600" dirty="0" smtClean="0">
                <a:latin typeface="Times New Roman" pitchFamily="18" charset="0"/>
                <a:cs typeface="Times New Roman" pitchFamily="18" charset="0"/>
              </a:rPr>
              <a:t>Вртић  </a:t>
            </a:r>
            <a:r>
              <a:rPr lang="sr-Cyrl-RS" sz="3600" i="1" dirty="0" smtClean="0">
                <a:latin typeface="Times New Roman" pitchFamily="18" charset="0"/>
                <a:cs typeface="Times New Roman" pitchFamily="18" charset="0"/>
              </a:rPr>
              <a:t>Наша радост </a:t>
            </a:r>
            <a:br>
              <a:rPr lang="sr-Cyrl-RS" sz="3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600" i="1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sz="3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5715016"/>
            <a:ext cx="6786610" cy="857256"/>
          </a:xfrm>
        </p:spPr>
        <p:txBody>
          <a:bodyPr>
            <a:noAutofit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Васкрс у нашој кући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c14ac94a257d3bf5b514f20dbdc5053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2214554"/>
            <a:ext cx="7786742" cy="428628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558689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642918"/>
            <a:ext cx="4000528" cy="3214710"/>
          </a:xfrm>
        </p:spPr>
      </p:pic>
      <p:pic>
        <p:nvPicPr>
          <p:cNvPr id="5" name="Picture 4" descr="161944558690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714356"/>
            <a:ext cx="4143404" cy="3143272"/>
          </a:xfrm>
          <a:prstGeom prst="rect">
            <a:avLst/>
          </a:prstGeom>
        </p:spPr>
      </p:pic>
      <p:pic>
        <p:nvPicPr>
          <p:cNvPr id="7" name="Picture 6" descr="161944558683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107530" y="2750330"/>
            <a:ext cx="2714626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16194455869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000108"/>
            <a:ext cx="4143405" cy="5573730"/>
          </a:xfrm>
        </p:spPr>
      </p:pic>
      <p:pic>
        <p:nvPicPr>
          <p:cNvPr id="6" name="Picture 5" descr="16194455868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000108"/>
            <a:ext cx="4000495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313004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57158" y="1285860"/>
            <a:ext cx="8143932" cy="53578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313007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142984"/>
            <a:ext cx="4214842" cy="5429288"/>
          </a:xfrm>
        </p:spPr>
      </p:pic>
      <p:pic>
        <p:nvPicPr>
          <p:cNvPr id="5" name="Picture 4" descr="161944313008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72000" y="1071546"/>
            <a:ext cx="4214810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f7afe0e4caad318b40c83a7aa2836a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438" y="928670"/>
            <a:ext cx="4010430" cy="5500726"/>
          </a:xfrm>
        </p:spPr>
      </p:pic>
      <p:pic>
        <p:nvPicPr>
          <p:cNvPr id="5" name="Picture 4" descr="IMG-194ad66c823a4f9c2157cec1fe7d7e99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928670"/>
            <a:ext cx="4429156" cy="55721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313005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071546"/>
            <a:ext cx="4857784" cy="5500726"/>
          </a:xfrm>
        </p:spPr>
      </p:pic>
      <p:pic>
        <p:nvPicPr>
          <p:cNvPr id="5" name="Picture 4" descr="16194431300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071546"/>
            <a:ext cx="3714743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313010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571480"/>
            <a:ext cx="4324350" cy="6000792"/>
          </a:xfrm>
        </p:spPr>
      </p:pic>
      <p:pic>
        <p:nvPicPr>
          <p:cNvPr id="5" name="Picture 4" descr="161944313009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857232"/>
            <a:ext cx="4286280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248b9a6292542e3edfb8eebdda533f9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928670"/>
            <a:ext cx="8072494" cy="564516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aca2369f975057dd47bbce6e86aaff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500174"/>
            <a:ext cx="4143405" cy="5073664"/>
          </a:xfrm>
        </p:spPr>
      </p:pic>
      <p:pic>
        <p:nvPicPr>
          <p:cNvPr id="5" name="Picture 4" descr="IMG-c4efec981dff0091aa462dbc2a8910ff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428736"/>
            <a:ext cx="3786182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9856b47c1405131ab6ddc05baf48327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2249488"/>
            <a:ext cx="7286676" cy="43243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Радионице,радоснице...</a:t>
            </a:r>
            <a:endParaRPr lang="en-US" sz="2400" dirty="0"/>
          </a:p>
        </p:txBody>
      </p:sp>
      <p:pic>
        <p:nvPicPr>
          <p:cNvPr id="4" name="Content Placeholder 3" descr="IMG-40f1610d5ffb6b6f70aa3f106189b4ec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2249488"/>
            <a:ext cx="7572428" cy="439422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74</TotalTime>
  <Words>16</Words>
  <Application>Microsoft Office PowerPoint</Application>
  <PresentationFormat>On-screen Show (4:3)</PresentationFormat>
  <Paragraphs>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Urban</vt:lpstr>
      <vt:lpstr>Вртић  Наша радост  Васкршње радости </vt:lpstr>
      <vt:lpstr>Ликовни конкурс Васкрс у нашој кући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Радионице,радоснице...</vt:lpstr>
      <vt:lpstr>Радионице,радоснице...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 Наша радост  Васкршње радости</dc:title>
  <dc:creator>Dana Miladinovic</dc:creator>
  <cp:lastModifiedBy>Dana Miladinovic</cp:lastModifiedBy>
  <cp:revision>9</cp:revision>
  <dcterms:created xsi:type="dcterms:W3CDTF">2021-06-01T10:28:35Z</dcterms:created>
  <dcterms:modified xsi:type="dcterms:W3CDTF">2021-06-01T20:06:23Z</dcterms:modified>
</cp:coreProperties>
</file>