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EBF9F2C-46BB-445F-B3EB-6B11116A149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327F6CE5-80E9-45C9-B492-327D18BCF79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Сунце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Васкршње радости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8992" y="5286388"/>
            <a:ext cx="2143140" cy="366150"/>
          </a:xfrm>
        </p:spPr>
        <p:txBody>
          <a:bodyPr>
            <a:no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26-29.04.2021.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    Крушевац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928670"/>
            <a:ext cx="8472518" cy="857256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	Ликовни конкурс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317c43f2703a171f381bcea136c29b97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00034" y="2285992"/>
            <a:ext cx="4324350" cy="4324350"/>
          </a:xfrm>
        </p:spPr>
      </p:pic>
      <p:pic>
        <p:nvPicPr>
          <p:cNvPr id="5" name="Picture 4" descr="161944224280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72066" y="2285992"/>
            <a:ext cx="3357586" cy="435771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224274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428596" y="857232"/>
            <a:ext cx="3643338" cy="5786478"/>
          </a:xfrm>
        </p:spPr>
      </p:pic>
      <p:pic>
        <p:nvPicPr>
          <p:cNvPr id="5" name="Picture 4" descr="1619442242758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214810" y="928670"/>
            <a:ext cx="4572008" cy="57150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2242769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14282" y="928670"/>
            <a:ext cx="4572032" cy="5500726"/>
          </a:xfrm>
        </p:spPr>
      </p:pic>
      <p:pic>
        <p:nvPicPr>
          <p:cNvPr id="5" name="Picture 4" descr="161944224282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929190" y="928670"/>
            <a:ext cx="3714776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 радоснице...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64168af2388e4a564cdb2fc592c2fa54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2000240"/>
            <a:ext cx="4143404" cy="4572032"/>
          </a:xfrm>
        </p:spPr>
      </p:pic>
      <p:pic>
        <p:nvPicPr>
          <p:cNvPr id="5" name="Picture 4" descr="IMG-853822f42238d7a2504724cb40bd0a1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2000240"/>
            <a:ext cx="3161114" cy="46434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1ab93184321b9e21fa260f5fb42264c1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4500562" y="1142984"/>
            <a:ext cx="3643338" cy="5214974"/>
          </a:xfrm>
        </p:spPr>
      </p:pic>
      <p:pic>
        <p:nvPicPr>
          <p:cNvPr id="5" name="Picture 4" descr="IMG-4f09f313317911fc3bb6178dd7c0d4d4-V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0034" y="1214422"/>
            <a:ext cx="3714776" cy="507209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f3c9a7f28a883af9b4c97cd7e78ba035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785786" y="1000108"/>
            <a:ext cx="7429552" cy="521654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-d9d5e65a03e5b9aaf7ab1ee619497c6a-V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42910" y="1285860"/>
            <a:ext cx="3571900" cy="5286412"/>
          </a:xfrm>
          <a:prstGeom prst="rect">
            <a:avLst/>
          </a:prstGeom>
        </p:spPr>
      </p:pic>
      <p:pic>
        <p:nvPicPr>
          <p:cNvPr id="7" name="Content Placeholder 6" descr="IMG-0cf103407938e0bfb323b23991eee0ef-V.jpg"/>
          <p:cNvPicPr>
            <a:picLocks noGrp="1" noChangeAspect="1"/>
          </p:cNvPicPr>
          <p:nvPr>
            <p:ph idx="1"/>
          </p:nvPr>
        </p:nvPicPr>
        <p:blipFill>
          <a:blip r:embed="rId3" cstate="screen"/>
          <a:stretch>
            <a:fillRect/>
          </a:stretch>
        </p:blipFill>
        <p:spPr>
          <a:xfrm>
            <a:off x="4429124" y="1285860"/>
            <a:ext cx="4214842" cy="528641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09d7648f2ab1fefe6ef0d58590bbbb6e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928670"/>
            <a:ext cx="4357718" cy="5643602"/>
          </a:xfrm>
        </p:spPr>
      </p:pic>
      <p:pic>
        <p:nvPicPr>
          <p:cNvPr id="5" name="Picture 4" descr="IMG-e5f255acc784d0f8394993a8842802d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000108"/>
            <a:ext cx="3500462" cy="557216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39807557812b38d75b8443f87d5088b6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1000108"/>
            <a:ext cx="5929354" cy="550229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14</TotalTime>
  <Words>9</Words>
  <Application>Microsoft Office PowerPoint</Application>
  <PresentationFormat>On-screen Show (4:3)</PresentationFormat>
  <Paragraphs>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Urban</vt:lpstr>
      <vt:lpstr>Вртић Сунце  Васкршње радости</vt:lpstr>
      <vt:lpstr> Ликовни конкурс Васкрс у нашој кући </vt:lpstr>
      <vt:lpstr>Slide 3</vt:lpstr>
      <vt:lpstr>Slide 4</vt:lpstr>
      <vt:lpstr>Радионице радоснице...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Сунце  Васкршње радости</dc:title>
  <dc:creator>Dana Miladinovic</dc:creator>
  <cp:lastModifiedBy>Dana Miladinovic</cp:lastModifiedBy>
  <cp:revision>2</cp:revision>
  <dcterms:created xsi:type="dcterms:W3CDTF">2021-06-01T16:07:52Z</dcterms:created>
  <dcterms:modified xsi:type="dcterms:W3CDTF">2021-06-01T20:15:47Z</dcterms:modified>
</cp:coreProperties>
</file>