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4" r:id="rId7"/>
    <p:sldId id="261" r:id="rId8"/>
    <p:sldId id="262" r:id="rId9"/>
    <p:sldId id="263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49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Rectangle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Rectangle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544704CA-93A0-415F-BD21-6A8F27023AA9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6040F321-1EE4-422F-81E7-7E5C7D1A52C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704CA-93A0-415F-BD21-6A8F27023AA9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40F321-1EE4-422F-81E7-7E5C7D1A52C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704CA-93A0-415F-BD21-6A8F27023AA9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40F321-1EE4-422F-81E7-7E5C7D1A52C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704CA-93A0-415F-BD21-6A8F27023AA9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40F321-1EE4-422F-81E7-7E5C7D1A52C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44704CA-93A0-415F-BD21-6A8F27023AA9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6040F321-1EE4-422F-81E7-7E5C7D1A52C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544704CA-93A0-415F-BD21-6A8F27023AA9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6040F321-1EE4-422F-81E7-7E5C7D1A52C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704CA-93A0-415F-BD21-6A8F27023AA9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40F321-1EE4-422F-81E7-7E5C7D1A52C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704CA-93A0-415F-BD21-6A8F27023AA9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40F321-1EE4-422F-81E7-7E5C7D1A52C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704CA-93A0-415F-BD21-6A8F27023AA9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40F321-1EE4-422F-81E7-7E5C7D1A52C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704CA-93A0-415F-BD21-6A8F27023AA9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40F321-1EE4-422F-81E7-7E5C7D1A52C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704CA-93A0-415F-BD21-6A8F27023AA9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40F321-1EE4-422F-81E7-7E5C7D1A52C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Rectangle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Rectangle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544704CA-93A0-415F-BD21-6A8F27023AA9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6040F321-1EE4-422F-81E7-7E5C7D1A52C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Вртић </a:t>
            </a:r>
            <a:r>
              <a:rPr lang="sr-Cyrl-RS" i="1" dirty="0" smtClean="0">
                <a:latin typeface="Times New Roman" pitchFamily="18" charset="0"/>
                <a:cs typeface="Times New Roman" pitchFamily="18" charset="0"/>
              </a:rPr>
              <a:t>Лане </a:t>
            </a:r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sr-Cyrl-RS" dirty="0" smtClean="0">
                <a:latin typeface="Times New Roman" pitchFamily="18" charset="0"/>
                <a:cs typeface="Times New Roman" pitchFamily="18" charset="0"/>
              </a:rPr>
            </a:br>
            <a:r>
              <a:rPr lang="sr-Cyrl-RS" i="1" dirty="0" smtClean="0">
                <a:latin typeface="Times New Roman" pitchFamily="18" charset="0"/>
                <a:cs typeface="Times New Roman" pitchFamily="18" charset="0"/>
              </a:rPr>
              <a:t>Васкршње радости </a:t>
            </a:r>
            <a:endParaRPr lang="en-US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5286388"/>
            <a:ext cx="7972452" cy="857256"/>
          </a:xfrm>
        </p:spPr>
        <p:txBody>
          <a:bodyPr>
            <a:noAutofit/>
          </a:bodyPr>
          <a:lstStyle/>
          <a:p>
            <a:pPr algn="ctr"/>
            <a:r>
              <a:rPr lang="sr-Cyrl-RS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26-29.04.2021.</a:t>
            </a:r>
          </a:p>
          <a:p>
            <a:pPr algn="ctr"/>
            <a:r>
              <a:rPr lang="sr-Cyrl-RS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Крушевац</a:t>
            </a:r>
            <a:endParaRPr lang="en-US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Ликовни салон </a:t>
            </a:r>
            <a:r>
              <a:rPr lang="sr-Cyrl-RS" sz="2400" i="1" dirty="0" smtClean="0">
                <a:latin typeface="Times New Roman" pitchFamily="18" charset="0"/>
                <a:cs typeface="Times New Roman" pitchFamily="18" charset="0"/>
              </a:rPr>
              <a:t>Васкрс у нашој кући </a:t>
            </a:r>
            <a:endParaRPr lang="en-US" sz="24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Content Placeholder 6" descr="1619430973384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785786" y="2285992"/>
            <a:ext cx="3286148" cy="4324350"/>
          </a:xfrm>
        </p:spPr>
      </p:pic>
      <p:pic>
        <p:nvPicPr>
          <p:cNvPr id="9" name="Picture 8" descr="IMG-11018ad865666a5254107a6caf12d039-V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4429124" y="2285992"/>
            <a:ext cx="4071966" cy="4262169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1619430973411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642910" y="2143116"/>
            <a:ext cx="3714776" cy="4324350"/>
          </a:xfrm>
        </p:spPr>
      </p:pic>
      <p:sp>
        <p:nvSpPr>
          <p:cNvPr id="4" name="Title 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Ликовни салон </a:t>
            </a:r>
            <a:r>
              <a:rPr lang="sr-Cyrl-RS" sz="2400" i="1" dirty="0" smtClean="0">
                <a:latin typeface="Times New Roman" pitchFamily="18" charset="0"/>
                <a:cs typeface="Times New Roman" pitchFamily="18" charset="0"/>
              </a:rPr>
              <a:t>Васкрс у нашој кући </a:t>
            </a:r>
            <a:endParaRPr lang="en-US" sz="2400" dirty="0"/>
          </a:p>
        </p:txBody>
      </p:sp>
      <p:pic>
        <p:nvPicPr>
          <p:cNvPr id="6" name="Picture 5" descr="1619431991934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4643438" y="2214554"/>
            <a:ext cx="4071966" cy="428628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Ликовни салон </a:t>
            </a:r>
            <a:r>
              <a:rPr lang="sr-Cyrl-RS" sz="2400" i="1" dirty="0" smtClean="0">
                <a:latin typeface="Times New Roman" pitchFamily="18" charset="0"/>
                <a:cs typeface="Times New Roman" pitchFamily="18" charset="0"/>
              </a:rPr>
              <a:t>Васкрс у нашој кући </a:t>
            </a:r>
            <a:endParaRPr lang="en-US" sz="2400" dirty="0"/>
          </a:p>
        </p:txBody>
      </p:sp>
      <p:pic>
        <p:nvPicPr>
          <p:cNvPr id="5" name="Content Placeholder 4" descr="1619430973379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642910" y="2071678"/>
            <a:ext cx="7715304" cy="4324350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Ликовни салон </a:t>
            </a:r>
            <a:r>
              <a:rPr lang="sr-Cyrl-RS" sz="2400" i="1" dirty="0" smtClean="0">
                <a:latin typeface="Times New Roman" pitchFamily="18" charset="0"/>
                <a:cs typeface="Times New Roman" pitchFamily="18" charset="0"/>
              </a:rPr>
              <a:t>Васкрс у нашој кући </a:t>
            </a:r>
            <a:endParaRPr lang="en-US" sz="2400" dirty="0"/>
          </a:p>
        </p:txBody>
      </p:sp>
      <p:pic>
        <p:nvPicPr>
          <p:cNvPr id="4" name="Content Placeholder 3" descr="IMG-0d40d0ee557f85af265c860466babf3c-V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357158" y="2500306"/>
            <a:ext cx="3929090" cy="3786214"/>
          </a:xfrm>
        </p:spPr>
      </p:pic>
      <p:pic>
        <p:nvPicPr>
          <p:cNvPr id="5" name="Picture 4" descr="IMG-2d7a57f19639dd2f362aa646fbd93914-V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4500562" y="2500306"/>
            <a:ext cx="4081887" cy="3786214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Ликовни салон </a:t>
            </a:r>
            <a:r>
              <a:rPr lang="sr-Cyrl-RS" sz="2400" i="1" dirty="0" smtClean="0">
                <a:latin typeface="Times New Roman" pitchFamily="18" charset="0"/>
                <a:cs typeface="Times New Roman" pitchFamily="18" charset="0"/>
              </a:rPr>
              <a:t>Васкрс у нашој кући </a:t>
            </a:r>
            <a:endParaRPr lang="en-US" sz="2400" dirty="0"/>
          </a:p>
        </p:txBody>
      </p:sp>
      <p:pic>
        <p:nvPicPr>
          <p:cNvPr id="4" name="Content Placeholder 3" descr="1619430973349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571472" y="2143116"/>
            <a:ext cx="4286280" cy="4324350"/>
          </a:xfrm>
        </p:spPr>
      </p:pic>
      <p:pic>
        <p:nvPicPr>
          <p:cNvPr id="5" name="Picture 4" descr="1619430973361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5000628" y="2143116"/>
            <a:ext cx="3857652" cy="428628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Радионице,радоснице...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Content Placeholder 5" descr="IMG-57d32b543a68077db3e930c4ad9b5ccd-V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1714480" y="2000240"/>
            <a:ext cx="5765800" cy="4324350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Радионице,радоснице...</a:t>
            </a:r>
            <a:endParaRPr lang="en-US" sz="2400" dirty="0"/>
          </a:p>
        </p:txBody>
      </p:sp>
      <p:pic>
        <p:nvPicPr>
          <p:cNvPr id="4" name="Content Placeholder 3" descr="IMG-96ede94a1b3dbed98f737349b2784d90-V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1000100" y="2285992"/>
            <a:ext cx="7286676" cy="4287846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Радионице,радоснице...</a:t>
            </a:r>
            <a:endParaRPr lang="en-US" sz="2400" dirty="0"/>
          </a:p>
        </p:txBody>
      </p:sp>
      <p:pic>
        <p:nvPicPr>
          <p:cNvPr id="4" name="Content Placeholder 3" descr="IMG-783e0f64347790250671e2b14eb70c1d-V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714348" y="2500306"/>
            <a:ext cx="3243263" cy="4181474"/>
          </a:xfrm>
        </p:spPr>
      </p:pic>
      <p:pic>
        <p:nvPicPr>
          <p:cNvPr id="5" name="Picture 4" descr="IMG-23ea8fc5cde1a7ef37ec9faafd5617a1-V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4143372" y="2500306"/>
            <a:ext cx="4572000" cy="4214842"/>
          </a:xfrm>
          <a:prstGeom prst="rect">
            <a:avLst/>
          </a:prstGeo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">
  <a:themeElements>
    <a:clrScheme name="Urban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Urban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Urban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29</TotalTime>
  <Words>41</Words>
  <Application>Microsoft Office PowerPoint</Application>
  <PresentationFormat>On-screen Show (4:3)</PresentationFormat>
  <Paragraphs>11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Urban</vt:lpstr>
      <vt:lpstr>Вртић Лане  Васкршње радости </vt:lpstr>
      <vt:lpstr>Ликовни салон Васкрс у нашој кући </vt:lpstr>
      <vt:lpstr>Ликовни салон Васкрс у нашој кући </vt:lpstr>
      <vt:lpstr>Ликовни салон Васкрс у нашој кући </vt:lpstr>
      <vt:lpstr>Ликовни салон Васкрс у нашој кући </vt:lpstr>
      <vt:lpstr>Ликовни салон Васкрс у нашој кући </vt:lpstr>
      <vt:lpstr>Радионице,радоснице...</vt:lpstr>
      <vt:lpstr>Радионице,радоснице...</vt:lpstr>
      <vt:lpstr>Радионице,радоснице...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 Лане  Васкршње радости</dc:title>
  <dc:creator>Dana Miladinovic</dc:creator>
  <cp:lastModifiedBy>Dana Miladinovic</cp:lastModifiedBy>
  <cp:revision>4</cp:revision>
  <dcterms:created xsi:type="dcterms:W3CDTF">2021-06-01T06:51:50Z</dcterms:created>
  <dcterms:modified xsi:type="dcterms:W3CDTF">2021-06-01T20:08:32Z</dcterms:modified>
</cp:coreProperties>
</file>