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6" r:id="rId11"/>
    <p:sldId id="265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A065252-E7EB-4BA2-8A82-20B8F46C25C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F34CFDF-446A-4277-B7B3-2E0D6054E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571480"/>
            <a:ext cx="8701118" cy="3929090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Пчелица </a:t>
            </a:r>
            <a:br>
              <a:rPr lang="sr-Cyrl-RS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br>
              <a:rPr lang="sr-Cyrl-RS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/>
              <a:t/>
            </a:r>
            <a:br>
              <a:rPr lang="sr-Cyrl-R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786322"/>
            <a:ext cx="8115328" cy="86621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43187624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786314" y="2285992"/>
            <a:ext cx="3929090" cy="4286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3187625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71472" y="2285992"/>
            <a:ext cx="3864758" cy="4319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28623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572000" y="928670"/>
            <a:ext cx="4143404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3128624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34" y="928670"/>
            <a:ext cx="3786214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87622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857224" y="928670"/>
            <a:ext cx="7358114" cy="5753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87626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429124" y="1142984"/>
            <a:ext cx="4286280" cy="52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3187627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8596" y="1142984"/>
            <a:ext cx="3804070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876280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785794"/>
            <a:ext cx="4071966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943187628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72000" y="857232"/>
            <a:ext cx="4071948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87629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071802" y="1000108"/>
            <a:ext cx="3243263" cy="5500726"/>
          </a:xfrm>
        </p:spPr>
      </p:pic>
      <p:pic>
        <p:nvPicPr>
          <p:cNvPr id="5" name="Picture 4" descr="161943187630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357950" y="1000108"/>
            <a:ext cx="2536049" cy="5500726"/>
          </a:xfrm>
          <a:prstGeom prst="rect">
            <a:avLst/>
          </a:prstGeom>
        </p:spPr>
      </p:pic>
      <p:pic>
        <p:nvPicPr>
          <p:cNvPr id="6" name="Picture 5" descr="1619431876307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71472" y="1000108"/>
            <a:ext cx="2421733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1943187631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357158" y="3786190"/>
            <a:ext cx="3071834" cy="2643206"/>
          </a:xfrm>
          <a:prstGeom prst="rect">
            <a:avLst/>
          </a:prstGeom>
        </p:spPr>
      </p:pic>
      <p:pic>
        <p:nvPicPr>
          <p:cNvPr id="5" name="Picture 4" descr="161943187632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flipH="1">
            <a:off x="428594" y="500042"/>
            <a:ext cx="2928959" cy="3000396"/>
          </a:xfrm>
          <a:prstGeom prst="rect">
            <a:avLst/>
          </a:prstGeom>
        </p:spPr>
      </p:pic>
      <p:pic>
        <p:nvPicPr>
          <p:cNvPr id="6" name="Picture 5" descr="161943187633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flipH="1">
            <a:off x="6072198" y="857232"/>
            <a:ext cx="2802093" cy="5572164"/>
          </a:xfrm>
          <a:prstGeom prst="rect">
            <a:avLst/>
          </a:prstGeom>
        </p:spPr>
      </p:pic>
      <p:pic>
        <p:nvPicPr>
          <p:cNvPr id="7" name="Picture 6" descr="1619431876339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flipH="1">
            <a:off x="3714744" y="785794"/>
            <a:ext cx="2000264" cy="564360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3187632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1214422"/>
            <a:ext cx="3929090" cy="5324482"/>
          </a:xfrm>
        </p:spPr>
      </p:pic>
      <p:pic>
        <p:nvPicPr>
          <p:cNvPr id="5" name="Picture 4" descr="161943187629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72066" y="1214422"/>
            <a:ext cx="3429006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113a3cf27b077979b838e857d3f477e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1071546"/>
            <a:ext cx="8358246" cy="550229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85884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IMG-0728130aa88d08d93f3ff056b046ce44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000100" y="1857364"/>
            <a:ext cx="6572296" cy="471490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26afeedc99079dcc20d208d843c5ada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071546"/>
            <a:ext cx="3500462" cy="5467358"/>
          </a:xfrm>
        </p:spPr>
      </p:pic>
      <p:pic>
        <p:nvPicPr>
          <p:cNvPr id="5" name="Picture 4" descr="IMG-59a852660ed14c360241ee3f3a1a856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928670"/>
            <a:ext cx="3911213" cy="557216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074bde1113cbcfba6ef7c69f9a43e4f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14348" y="1000108"/>
            <a:ext cx="4143404" cy="5643602"/>
          </a:xfrm>
        </p:spPr>
      </p:pic>
      <p:pic>
        <p:nvPicPr>
          <p:cNvPr id="5" name="Picture 4" descr="IMG-a2acec1fb2cf17ee31862fc8799d2a4e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43504" y="928670"/>
            <a:ext cx="3500462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7404e6cf3558666886eff5eeee67e23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1214422"/>
            <a:ext cx="3643338" cy="5253044"/>
          </a:xfrm>
        </p:spPr>
      </p:pic>
      <p:pic>
        <p:nvPicPr>
          <p:cNvPr id="5" name="Picture 4" descr="IMG-c50f631933cd5a997d13ed92398204c4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1357298"/>
            <a:ext cx="4357718" cy="5143536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26</TotalTime>
  <Words>14</Words>
  <Application>Microsoft Office PowerPoint</Application>
  <PresentationFormat>On-screen Show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Urban</vt:lpstr>
      <vt:lpstr>Вртић Пчелица  Васкршње радости    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Радионице радоснице ...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Пчелица  Васкршње радости</dc:title>
  <dc:creator>Dana Miladinovic</dc:creator>
  <cp:lastModifiedBy>Dana Miladinovic</cp:lastModifiedBy>
  <cp:revision>3</cp:revision>
  <dcterms:created xsi:type="dcterms:W3CDTF">2021-06-01T19:13:02Z</dcterms:created>
  <dcterms:modified xsi:type="dcterms:W3CDTF">2021-06-01T20:17:05Z</dcterms:modified>
</cp:coreProperties>
</file>