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DDFD126-FC1E-46D8-8F46-DB7F8DD15240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FDC491F-75C3-4B1C-B3D2-5B744AB0FD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DDFD126-FC1E-46D8-8F46-DB7F8DD15240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FDC491F-75C3-4B1C-B3D2-5B744AB0FD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DDFD126-FC1E-46D8-8F46-DB7F8DD15240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FDC491F-75C3-4B1C-B3D2-5B744AB0FD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FD126-FC1E-46D8-8F46-DB7F8DD15240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C491F-75C3-4B1C-B3D2-5B744AB0FD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FD126-FC1E-46D8-8F46-DB7F8DD15240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C491F-75C3-4B1C-B3D2-5B744AB0FD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DDFD126-FC1E-46D8-8F46-DB7F8DD15240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FDC491F-75C3-4B1C-B3D2-5B744AB0FD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FD126-FC1E-46D8-8F46-DB7F8DD15240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C491F-75C3-4B1C-B3D2-5B744AB0FD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DDFD126-FC1E-46D8-8F46-DB7F8DD15240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FDC491F-75C3-4B1C-B3D2-5B744AB0FD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DDFD126-FC1E-46D8-8F46-DB7F8DD15240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FDC491F-75C3-4B1C-B3D2-5B744AB0FD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FD126-FC1E-46D8-8F46-DB7F8DD15240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C491F-75C3-4B1C-B3D2-5B744AB0FD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FD126-FC1E-46D8-8F46-DB7F8DD15240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C491F-75C3-4B1C-B3D2-5B744AB0FD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DDFD126-FC1E-46D8-8F46-DB7F8DD15240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FDC491F-75C3-4B1C-B3D2-5B744AB0FDA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3108" y="285728"/>
            <a:ext cx="6143668" cy="898521"/>
          </a:xfrm>
        </p:spPr>
        <p:txBody>
          <a:bodyPr>
            <a:normAutofit/>
          </a:bodyPr>
          <a:lstStyle/>
          <a:p>
            <a:r>
              <a:rPr lang="sr-Cyrl-RS" dirty="0" smtClean="0">
                <a:latin typeface="Times New Roman" pitchFamily="18" charset="0"/>
              </a:rPr>
              <a:t>Моја породица слави Васкрс</a:t>
            </a:r>
            <a:endParaRPr lang="en-US" dirty="0"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sr-Cyrl-RS" dirty="0" smtClean="0"/>
          </a:p>
          <a:p>
            <a:pPr algn="ctr"/>
            <a:endParaRPr lang="sr-Cyrl-RS" dirty="0" smtClean="0"/>
          </a:p>
          <a:p>
            <a:pPr algn="ctr"/>
            <a:r>
              <a:rPr lang="sr-Cyrl-RS" dirty="0" smtClean="0"/>
              <a:t>Април 2015.год.</a:t>
            </a:r>
            <a:endParaRPr lang="en-US" dirty="0"/>
          </a:p>
        </p:txBody>
      </p:sp>
      <p:pic>
        <p:nvPicPr>
          <p:cNvPr id="4" name="Picture 3" descr="nasa rados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14546" y="1214422"/>
            <a:ext cx="6286544" cy="49557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500430" y="6286520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b="1" dirty="0" smtClean="0"/>
              <a:t>6.04.2015.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latin typeface="Times New Roman" pitchFamily="18" charset="0"/>
              </a:rPr>
              <a:t>Васкрс у нашој кући</a:t>
            </a:r>
            <a:endParaRPr lang="en-US" dirty="0"/>
          </a:p>
        </p:txBody>
      </p:sp>
      <p:pic>
        <p:nvPicPr>
          <p:cNvPr id="4" name="Content Placeholder 3" descr="IMG_032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 w="190500" cap="sq">
            <a:solidFill>
              <a:schemeClr val="accent1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latin typeface="Times New Roman" pitchFamily="18" charset="0"/>
              </a:rPr>
              <a:t>Васкрс у нашој кући</a:t>
            </a:r>
            <a:endParaRPr lang="en-US" dirty="0"/>
          </a:p>
        </p:txBody>
      </p:sp>
      <p:pic>
        <p:nvPicPr>
          <p:cNvPr id="4" name="Content Placeholder 3" descr="IMG_032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 w="190500" cap="sq">
            <a:solidFill>
              <a:schemeClr val="accent1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latin typeface="Times New Roman" pitchFamily="18" charset="0"/>
              </a:rPr>
              <a:t>Васкрс у нашој кући</a:t>
            </a:r>
            <a:endParaRPr lang="en-US" dirty="0"/>
          </a:p>
        </p:txBody>
      </p:sp>
      <p:pic>
        <p:nvPicPr>
          <p:cNvPr id="4" name="Content Placeholder 3" descr="IMG_032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latin typeface="Times New Roman" pitchFamily="18" charset="0"/>
              </a:rPr>
              <a:t>Васкрс у нашој кући</a:t>
            </a:r>
            <a:endParaRPr lang="en-US" dirty="0"/>
          </a:p>
        </p:txBody>
      </p:sp>
      <p:pic>
        <p:nvPicPr>
          <p:cNvPr id="4" name="Content Placeholder 3" descr="IMG_034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1500174"/>
            <a:ext cx="6498167" cy="48736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Васкрс у нашој кући</a:t>
            </a:r>
            <a:endParaRPr lang="en-US" dirty="0"/>
          </a:p>
        </p:txBody>
      </p:sp>
      <p:pic>
        <p:nvPicPr>
          <p:cNvPr id="4" name="Content Placeholder 3" descr="IMG_033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i="1" dirty="0" smtClean="0">
                <a:latin typeface="Times New Roman" pitchFamily="18" charset="0"/>
              </a:rPr>
              <a:t>Васкрс у нашој кући</a:t>
            </a:r>
            <a:endParaRPr lang="en-US" dirty="0"/>
          </a:p>
        </p:txBody>
      </p:sp>
      <p:pic>
        <p:nvPicPr>
          <p:cNvPr id="4" name="Content Placeholder 3" descr="IMG_034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Васкрс у нашој кући</a:t>
            </a:r>
            <a:endParaRPr lang="en-US" dirty="0"/>
          </a:p>
        </p:txBody>
      </p:sp>
      <p:pic>
        <p:nvPicPr>
          <p:cNvPr id="4" name="Content Placeholder 3" descr="IMG_032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1"/>
            <a:ext cx="6498167" cy="35433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928662" y="5857892"/>
            <a:ext cx="6858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/>
              <a:t>Деца и родитељи  Вртића </a:t>
            </a:r>
            <a:r>
              <a:rPr lang="sr-Cyrl-RS" i="1" dirty="0" smtClean="0"/>
              <a:t>Наша радост </a:t>
            </a:r>
            <a:r>
              <a:rPr lang="sr-Cyrl-RS" dirty="0" smtClean="0"/>
              <a:t>су дали име  дану дружења </a:t>
            </a:r>
            <a:r>
              <a:rPr lang="sr-Cyrl-RS" i="1" dirty="0" smtClean="0"/>
              <a:t>–радионици Моја породица слави Васкрс</a:t>
            </a:r>
            <a:endParaRPr lang="en-US" i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28</TotalTime>
  <Words>54</Words>
  <Application>Microsoft Office PowerPoint</Application>
  <PresentationFormat>On-screen Show (4:3)</PresentationFormat>
  <Paragraphs>13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Oriel</vt:lpstr>
      <vt:lpstr>Моја породица слави Васкрс</vt:lpstr>
      <vt:lpstr>Васкрс у нашој кући</vt:lpstr>
      <vt:lpstr>Васкрс у нашој кући</vt:lpstr>
      <vt:lpstr>Васкрс у нашој кући</vt:lpstr>
      <vt:lpstr>Васкрс у нашој кући</vt:lpstr>
      <vt:lpstr>Васкрс у нашој кући</vt:lpstr>
      <vt:lpstr>Васкрс у нашој кући</vt:lpstr>
      <vt:lpstr>Васкрс у нашој кући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Васкрс у нашој кући</dc:title>
  <dc:creator>KORISNIK</dc:creator>
  <cp:lastModifiedBy>Steva</cp:lastModifiedBy>
  <cp:revision>5</cp:revision>
  <dcterms:created xsi:type="dcterms:W3CDTF">2015-04-08T22:22:28Z</dcterms:created>
  <dcterms:modified xsi:type="dcterms:W3CDTF">2015-04-09T07:50:38Z</dcterms:modified>
</cp:coreProperties>
</file>