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3B31B4-FA12-4CB6-A3F0-C7D87B06BF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D8574-29FA-4F22-BF70-0622837E5D5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в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CD8574-29FA-4F22-BF70-0622837E5D58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753F22E-9102-466E-B928-D34D6D095C87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EFF85ED-3FD5-492D-BE84-D6121E78AEA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EVEN POS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2000240"/>
            <a:ext cx="5357850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714612" y="928670"/>
            <a:ext cx="6429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dirty="0" smtClean="0">
                <a:solidFill>
                  <a:schemeClr val="bg1"/>
                </a:solidFill>
                <a:latin typeface="Times New Roman" pitchFamily="18" charset="0"/>
              </a:rPr>
              <a:t>Васкрс у нашој кући </a:t>
            </a:r>
            <a:endParaRPr lang="en-US" sz="28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4612" y="6000768"/>
            <a:ext cx="6429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</a:rPr>
              <a:t>Април,2016.год.</a:t>
            </a:r>
            <a:endParaRPr lang="en-US" b="1" dirty="0">
              <a:solidFill>
                <a:schemeClr val="bg1">
                  <a:lumMod val="9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465754"/>
          </a:xfrm>
        </p:spPr>
        <p:txBody>
          <a:bodyPr>
            <a:normAutofit fontScale="90000"/>
          </a:bodyPr>
          <a:lstStyle/>
          <a:p>
            <a:r>
              <a:rPr lang="sr-Cyrl-RS" b="0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Моја породица слави </a:t>
            </a:r>
            <a:r>
              <a:rPr lang="sr-Latn-RS" b="0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</a:t>
            </a:r>
            <a:r>
              <a:rPr lang="sr-Cyrl-RS" b="0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аскрс  </a:t>
            </a:r>
            <a:endParaRPr lang="en-US" b="0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Content Placeholder 4" descr="IMG_15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609725"/>
            <a:ext cx="3714775" cy="25336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00034" y="928670"/>
            <a:ext cx="7715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Старија васпитна група </a:t>
            </a:r>
            <a:r>
              <a:rPr lang="sr-Cyrl-RS" i="1" dirty="0" smtClean="0">
                <a:latin typeface="Times New Roman" pitchFamily="18" charset="0"/>
              </a:rPr>
              <a:t>Пуж</a:t>
            </a:r>
            <a:endParaRPr lang="sr-Cyrl-RS" dirty="0" smtClean="0">
              <a:latin typeface="Times New Roman" pitchFamily="18" charset="0"/>
            </a:endParaRPr>
          </a:p>
          <a:p>
            <a:pPr algn="ctr"/>
            <a:r>
              <a:rPr lang="sr-Cyrl-RS" dirty="0" smtClean="0">
                <a:latin typeface="Times New Roman" pitchFamily="18" charset="0"/>
              </a:rPr>
              <a:t>васпитачи:Ивана Јовић и Љиљана Маринковић 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6" name="Picture 5" descr="IMG_15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2357430"/>
            <a:ext cx="3857653" cy="2962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157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4214818"/>
            <a:ext cx="3524243" cy="2643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5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357166"/>
            <a:ext cx="4286280" cy="2962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5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2071678"/>
            <a:ext cx="3786214" cy="2928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15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3571876"/>
            <a:ext cx="4095747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/>
          <a:lstStyle/>
          <a:p>
            <a:r>
              <a:rPr lang="sr-Cyrl-RS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Моја породица слави Васкрс </a:t>
            </a:r>
            <a:endParaRPr lang="en-US" dirty="0"/>
          </a:p>
        </p:txBody>
      </p:sp>
      <p:pic>
        <p:nvPicPr>
          <p:cNvPr id="5" name="Content Placeholder 4" descr="IMG_156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00034" y="1571612"/>
            <a:ext cx="3500462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714348" y="928671"/>
            <a:ext cx="7000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Старија васпитна група </a:t>
            </a:r>
            <a:r>
              <a:rPr lang="sr-Cyrl-RS" i="1" dirty="0" smtClean="0">
                <a:latin typeface="Times New Roman" pitchFamily="18" charset="0"/>
              </a:rPr>
              <a:t>Пчелица</a:t>
            </a:r>
          </a:p>
          <a:p>
            <a:pPr algn="ctr"/>
            <a:r>
              <a:rPr lang="sr-Cyrl-RS" dirty="0" smtClean="0">
                <a:latin typeface="Times New Roman" pitchFamily="18" charset="0"/>
              </a:rPr>
              <a:t>васпитачи: С.Ђорђевић,С.Јовановић</a:t>
            </a:r>
            <a:endParaRPr lang="en-US" dirty="0" smtClean="0">
              <a:latin typeface="Times New Roman" pitchFamily="18" charset="0"/>
            </a:endParaRPr>
          </a:p>
          <a:p>
            <a:pPr algn="ctr"/>
            <a:endParaRPr lang="sr-Cyrl-RS" i="1" dirty="0" smtClean="0"/>
          </a:p>
          <a:p>
            <a:pPr algn="ctr"/>
            <a:endParaRPr lang="sr-Cyrl-RS" dirty="0" smtClean="0"/>
          </a:p>
        </p:txBody>
      </p:sp>
      <p:pic>
        <p:nvPicPr>
          <p:cNvPr id="6" name="Picture 5" descr="IMG_15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2285992"/>
            <a:ext cx="3714744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156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4286232"/>
            <a:ext cx="342902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15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571480"/>
            <a:ext cx="3714776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5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571876"/>
            <a:ext cx="3714776" cy="30539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15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2000240"/>
            <a:ext cx="3643338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08630"/>
          </a:xfrm>
        </p:spPr>
        <p:txBody>
          <a:bodyPr/>
          <a:lstStyle/>
          <a:p>
            <a:r>
              <a:rPr lang="sr-Cyrl-RS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Моја породица слави Васкрс </a:t>
            </a:r>
            <a:endParaRPr lang="en-US" dirty="0"/>
          </a:p>
        </p:txBody>
      </p:sp>
      <p:pic>
        <p:nvPicPr>
          <p:cNvPr id="6" name="Content Placeholder 5" descr="IMG_16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428736"/>
            <a:ext cx="3282956" cy="2462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000100" y="928670"/>
            <a:ext cx="6429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Старија васпитна група </a:t>
            </a:r>
            <a:r>
              <a:rPr lang="sr-Cyrl-RS" i="1" dirty="0" smtClean="0">
                <a:latin typeface="Times New Roman" pitchFamily="18" charset="0"/>
              </a:rPr>
              <a:t>Печурка </a:t>
            </a:r>
          </a:p>
          <a:p>
            <a:pPr algn="ctr"/>
            <a:r>
              <a:rPr lang="sr-Cyrl-RS" dirty="0" smtClean="0">
                <a:latin typeface="Times New Roman" pitchFamily="18" charset="0"/>
              </a:rPr>
              <a:t>васпитачи: Б.Недић,С.Миљковић </a:t>
            </a:r>
            <a:endParaRPr lang="en-US" dirty="0" smtClean="0">
              <a:latin typeface="Times New Roman" pitchFamily="18" charset="0"/>
            </a:endParaRPr>
          </a:p>
        </p:txBody>
      </p:sp>
      <p:pic>
        <p:nvPicPr>
          <p:cNvPr id="7" name="Picture 6" descr="IMG_16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3857628"/>
            <a:ext cx="3214710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16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2143116"/>
            <a:ext cx="3643338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_16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3286124"/>
            <a:ext cx="3786213" cy="2928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16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3786190"/>
            <a:ext cx="3643338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G_166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57166"/>
            <a:ext cx="2946800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IMG_164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34" y="428604"/>
            <a:ext cx="3571900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63</TotalTime>
  <Words>44</Words>
  <Application>Microsoft Office PowerPoint</Application>
  <PresentationFormat>On-screen Show (4:3)</PresentationFormat>
  <Paragraphs>13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Opulent</vt:lpstr>
      <vt:lpstr>Slide 1</vt:lpstr>
      <vt:lpstr>Моја породица слави Bаскрс  </vt:lpstr>
      <vt:lpstr>Slide 3</vt:lpstr>
      <vt:lpstr>Моја породица слави Васкрс </vt:lpstr>
      <vt:lpstr>Slide 5</vt:lpstr>
      <vt:lpstr>Моја породица слави Васкрс 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11</cp:revision>
  <dcterms:created xsi:type="dcterms:W3CDTF">2016-05-05T08:20:59Z</dcterms:created>
  <dcterms:modified xsi:type="dcterms:W3CDTF">2016-05-09T11:59:52Z</dcterms:modified>
</cp:coreProperties>
</file>