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61" r:id="rId4"/>
    <p:sldId id="260" r:id="rId5"/>
    <p:sldId id="262" r:id="rId6"/>
    <p:sldId id="265" r:id="rId7"/>
    <p:sldId id="267" r:id="rId8"/>
    <p:sldId id="274" r:id="rId9"/>
    <p:sldId id="268" r:id="rId10"/>
    <p:sldId id="270" r:id="rId11"/>
    <p:sldId id="271" r:id="rId12"/>
    <p:sldId id="27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922E-E026-453F-85BB-D651AF66A615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76E81DF-C879-40A6-8864-C06A617BC6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3B5922E-E026-453F-85BB-D651AF66A615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876E81DF-C879-40A6-8864-C06A617BC6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922E-E026-453F-85BB-D651AF66A615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E81DF-C879-40A6-8864-C06A617BC6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922E-E026-453F-85BB-D651AF66A615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E81DF-C879-40A6-8864-C06A617BC6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E81DF-C879-40A6-8864-C06A617BC6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922E-E026-453F-85BB-D651AF66A615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922E-E026-453F-85BB-D651AF66A615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E81DF-C879-40A6-8864-C06A617BC6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922E-E026-453F-85BB-D651AF66A615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E81DF-C879-40A6-8864-C06A617BC6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3B5922E-E026-453F-85BB-D651AF66A615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76E81DF-C879-40A6-8864-C06A617BC6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922E-E026-453F-85BB-D651AF66A615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76E81DF-C879-40A6-8864-C06A617BC6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922E-E026-453F-85BB-D651AF66A615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E81DF-C879-40A6-8864-C06A617BC6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922E-E026-453F-85BB-D651AF66A615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E81DF-C879-40A6-8864-C06A617BC6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3B5922E-E026-453F-85BB-D651AF66A615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876E81DF-C879-40A6-8864-C06A617BC6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5500702"/>
            <a:ext cx="6400800" cy="566726"/>
          </a:xfrm>
        </p:spPr>
        <p:txBody>
          <a:bodyPr>
            <a:normAutofit fontScale="92500" lnSpcReduction="20000"/>
          </a:bodyPr>
          <a:lstStyle/>
          <a:p>
            <a:endParaRPr lang="sr-Latn-RS" sz="1600" b="1" dirty="0" smtClean="0">
              <a:solidFill>
                <a:schemeClr val="tx1"/>
              </a:solidFill>
            </a:endParaRPr>
          </a:p>
          <a:p>
            <a:r>
              <a:rPr lang="sr-Latn-RS" sz="1600" b="1" dirty="0" smtClean="0">
                <a:solidFill>
                  <a:schemeClr val="tx1"/>
                </a:solidFill>
              </a:rPr>
              <a:t>7.04.2015.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1143007"/>
          </a:xfrm>
        </p:spPr>
        <p:txBody>
          <a:bodyPr/>
          <a:lstStyle/>
          <a:p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Picture 3" descr="неве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1571612"/>
            <a:ext cx="5143536" cy="4000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3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524000"/>
            <a:ext cx="6096000" cy="4572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35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524000"/>
            <a:ext cx="6096000" cy="4572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3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524000"/>
            <a:ext cx="6096000" cy="4572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37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524000"/>
            <a:ext cx="6096000" cy="4572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6" name="Content Placeholder 5" descr="IMG_03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524000"/>
            <a:ext cx="6096000" cy="45720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6" name="Content Placeholder 5" descr="IMG_03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524000"/>
            <a:ext cx="6096000" cy="4572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3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524000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_03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524000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7" name="Content Placeholder 6" descr="IMG_03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28794" y="1500174"/>
            <a:ext cx="5429288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3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524000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6" name="Content Placeholder 5" descr="IMG_03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3108" y="1571612"/>
            <a:ext cx="492921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30</TotalTime>
  <Words>50</Words>
  <Application>Microsoft Office PowerPoint</Application>
  <PresentationFormat>On-screen Show (4:3)</PresentationFormat>
  <Paragraphs>14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Paper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Моја породица слави Васкрс</dc:title>
  <dc:creator>KORISNIK</dc:creator>
  <cp:lastModifiedBy>Steva</cp:lastModifiedBy>
  <cp:revision>4</cp:revision>
  <dcterms:created xsi:type="dcterms:W3CDTF">2015-04-08T23:27:44Z</dcterms:created>
  <dcterms:modified xsi:type="dcterms:W3CDTF">2015-04-09T07:48:28Z</dcterms:modified>
</cp:coreProperties>
</file>