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20F5025-7C3C-4758-94C6-DB3CFEA97177}" type="datetimeFigureOut">
              <a:rPr lang="en-US" smtClean="0"/>
              <a:pPr/>
              <a:t>4/9/2015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1EF0592-0A95-40BD-B7F4-4B9662B5F69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0043"/>
            <a:ext cx="7772400" cy="1428759"/>
          </a:xfrm>
        </p:spPr>
        <p:txBody>
          <a:bodyPr>
            <a:normAutofit fontScale="90000"/>
          </a:bodyPr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572008"/>
            <a:ext cx="6400800" cy="2000264"/>
          </a:xfrm>
        </p:spPr>
        <p:txBody>
          <a:bodyPr>
            <a:normAutofit fontScale="25000" lnSpcReduction="20000"/>
          </a:bodyPr>
          <a:lstStyle/>
          <a:p>
            <a:endParaRPr lang="sr-Latn-RS" sz="18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18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18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18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 smtClean="0">
              <a:solidFill>
                <a:schemeClr val="tx1"/>
              </a:solidFill>
              <a:latin typeface="Times New Roman" pitchFamily="18" charset="0"/>
            </a:endParaRPr>
          </a:p>
          <a:p>
            <a:endParaRPr lang="sr-Latn-RS" sz="2300" b="1" dirty="0">
              <a:solidFill>
                <a:schemeClr val="tx1"/>
              </a:solidFill>
              <a:latin typeface="Times New Roman" pitchFamily="18" charset="0"/>
            </a:endParaRPr>
          </a:p>
          <a:p>
            <a:r>
              <a:rPr lang="sr-Latn-RS" sz="6400" b="1" dirty="0" smtClean="0">
                <a:solidFill>
                  <a:schemeClr val="accent2"/>
                </a:solidFill>
                <a:latin typeface="Times New Roman" pitchFamily="18" charset="0"/>
              </a:rPr>
              <a:t>8.04.2015.</a:t>
            </a:r>
            <a:endParaRPr lang="en-US" sz="6400" b="1" dirty="0">
              <a:solidFill>
                <a:schemeClr val="accent2"/>
              </a:solidFill>
              <a:latin typeface="Times New Roman" pitchFamily="18" charset="0"/>
            </a:endParaRPr>
          </a:p>
        </p:txBody>
      </p:sp>
      <p:pic>
        <p:nvPicPr>
          <p:cNvPr id="4" name="Picture 3" descr="колибр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2143116"/>
            <a:ext cx="6215106" cy="3705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00166" y="1571612"/>
            <a:ext cx="6278033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Моја породица слави Васкрс</a:t>
            </a:r>
            <a:endParaRPr lang="en-US" dirty="0"/>
          </a:p>
        </p:txBody>
      </p:sp>
      <p:pic>
        <p:nvPicPr>
          <p:cNvPr id="4" name="Content Placeholder 3" descr="IMG_03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</TotalTime>
  <Words>34</Words>
  <Application>Microsoft Office PowerPoint</Application>
  <PresentationFormat>On-screen Show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Apex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  <vt:lpstr>Моја породица слави Васкрс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Моја породица слави Васкрс</dc:title>
  <dc:creator>KORISNIK</dc:creator>
  <cp:lastModifiedBy>Steva</cp:lastModifiedBy>
  <cp:revision>2</cp:revision>
  <dcterms:created xsi:type="dcterms:W3CDTF">2015-04-09T00:04:26Z</dcterms:created>
  <dcterms:modified xsi:type="dcterms:W3CDTF">2015-04-09T07:44:06Z</dcterms:modified>
</cp:coreProperties>
</file>