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310BD33-2448-4115-9F90-F94D79B9D7A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772ECE-22F8-49FD-93F9-258B4C18BE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10BD33-2448-4115-9F90-F94D79B9D7A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772ECE-22F8-49FD-93F9-258B4C18BE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310BD33-2448-4115-9F90-F94D79B9D7A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772ECE-22F8-49FD-93F9-258B4C18BE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10BD33-2448-4115-9F90-F94D79B9D7A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772ECE-22F8-49FD-93F9-258B4C18BE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10BD33-2448-4115-9F90-F94D79B9D7A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772ECE-22F8-49FD-93F9-258B4C18BE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10BD33-2448-4115-9F90-F94D79B9D7A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772ECE-22F8-49FD-93F9-258B4C18BE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310BD33-2448-4115-9F90-F94D79B9D7A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772ECE-22F8-49FD-93F9-258B4C18BE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10BD33-2448-4115-9F90-F94D79B9D7A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772ECE-22F8-49FD-93F9-258B4C18BE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10BD33-2448-4115-9F90-F94D79B9D7A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772ECE-22F8-49FD-93F9-258B4C18BE4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10BD33-2448-4115-9F90-F94D79B9D7A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772ECE-22F8-49FD-93F9-258B4C18BE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310BD33-2448-4115-9F90-F94D79B9D7A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772ECE-22F8-49FD-93F9-258B4C18BE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310BD33-2448-4115-9F90-F94D79B9D7A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772ECE-22F8-49FD-93F9-258B4C18BE4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ecji klu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86116" y="1714488"/>
            <a:ext cx="5000628" cy="34165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786050" y="571480"/>
            <a:ext cx="6357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bg1"/>
                </a:solidFill>
                <a:latin typeface="Times New Roman" pitchFamily="18" charset="0"/>
              </a:rPr>
              <a:t>Васкрс у нашој кући </a:t>
            </a:r>
            <a:endParaRPr lang="en-US" sz="2400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57686" y="6143644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Април,2016.год.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/>
          <a:lstStyle/>
          <a:p>
            <a:r>
              <a:rPr lang="sr-Cyrl-RS" b="0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Моја породица слави Васкрс </a:t>
            </a:r>
            <a:endParaRPr lang="en-US" dirty="0"/>
          </a:p>
        </p:txBody>
      </p:sp>
      <p:pic>
        <p:nvPicPr>
          <p:cNvPr id="5" name="Content Placeholder 4" descr="IMG_169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2071678"/>
            <a:ext cx="3500462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714348" y="1142984"/>
            <a:ext cx="7000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</a:rPr>
              <a:t>Старија васпитна група васпитача :Д.Јочић,Д.Живковић</a:t>
            </a:r>
            <a:endParaRPr lang="en-US" dirty="0">
              <a:latin typeface="Times New Roman" pitchFamily="18" charset="0"/>
            </a:endParaRPr>
          </a:p>
        </p:txBody>
      </p:sp>
      <p:pic>
        <p:nvPicPr>
          <p:cNvPr id="6" name="Picture 5" descr="IMG_16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643050"/>
            <a:ext cx="3214710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169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4214818"/>
            <a:ext cx="3143240" cy="235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_17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357166"/>
            <a:ext cx="3500462" cy="32480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17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3857628"/>
            <a:ext cx="3500462" cy="2678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G_169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9058" y="1214422"/>
            <a:ext cx="3857620" cy="45719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17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571480"/>
            <a:ext cx="3369202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17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3500438"/>
            <a:ext cx="3429024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17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71934" y="1000108"/>
            <a:ext cx="4000528" cy="4572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051d9a85e693eb1e81c4877737cb6532b56572eacfaf317083ae613fec8ad356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142984"/>
            <a:ext cx="2500330" cy="30011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-6a3a5435f97f6170141c41b4d16e7bb4cc6d275ae676d297421f9c42311e9264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4612" y="1071546"/>
            <a:ext cx="2500330" cy="30718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age-e90ba14fab0153ee429c2d42c4c96bb8c93e6c30ce292ce973a949ffdfc8393d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14942" y="1142984"/>
            <a:ext cx="2786081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285720" y="500042"/>
            <a:ext cx="7429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</a:rPr>
              <a:t>Млађа васпитна група васпитача :Б.Срејић,С.Миловановић</a:t>
            </a:r>
            <a:endParaRPr lang="en-US" dirty="0">
              <a:latin typeface="Times New Roman" pitchFamily="18" charset="0"/>
            </a:endParaRPr>
          </a:p>
        </p:txBody>
      </p:sp>
      <p:pic>
        <p:nvPicPr>
          <p:cNvPr id="9" name="Picture 8" descr="image-652563c199f8a9ca414e571f5ac04ae9dce7fac6d7de7dc9ee4145c7d1423d0a-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4143380"/>
            <a:ext cx="4214810" cy="25288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image-e32ab31e25863ce39a4c96f2c1f5966d503e32de70962809a4622a6851df0b1f-V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00562" y="4071942"/>
            <a:ext cx="3429024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dc48370eeb1c1a294dbad04391382fecc5cfe1f22314ba91dd76925ff00bb163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14678" y="1643050"/>
            <a:ext cx="2900354" cy="22820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-dcc67b36ffacdda8f956348c75bf186ac2b428da53d0da317536ac79779b0e12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4071942"/>
            <a:ext cx="2857520" cy="2185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age-cb50bb612d62f7528135c7e5ac1edcb54e4cf10f44f6700edb10d5e4a40ef702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1428736"/>
            <a:ext cx="2986126" cy="5214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357158" y="357166"/>
            <a:ext cx="7429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</a:rPr>
              <a:t>Јаслена васпитна група :Н.Михајловић,С.Милутиновић</a:t>
            </a:r>
            <a:endParaRPr lang="en-US" dirty="0">
              <a:latin typeface="Times New Roman" pitchFamily="18" charset="0"/>
            </a:endParaRPr>
          </a:p>
        </p:txBody>
      </p:sp>
      <p:pic>
        <p:nvPicPr>
          <p:cNvPr id="8" name="Picture 7" descr="image-bdd62ca408ad4470015f8e870a13a70a4e9ffda1b49715b6c0333049b89b0c15-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72198" y="1714488"/>
            <a:ext cx="2143140" cy="4572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29</TotalTime>
  <Words>27</Words>
  <Application>Microsoft Office PowerPoint</Application>
  <PresentationFormat>On-screen Show 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Opulent</vt:lpstr>
      <vt:lpstr>Slide 1</vt:lpstr>
      <vt:lpstr>Моја породица слави Васкрс 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5</cp:revision>
  <dcterms:created xsi:type="dcterms:W3CDTF">2016-05-05T10:04:04Z</dcterms:created>
  <dcterms:modified xsi:type="dcterms:W3CDTF">2016-05-09T11:58:55Z</dcterms:modified>
</cp:coreProperties>
</file>