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50D80E8-EDB4-4C15-994D-16A51FEB8CE3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7282615-0DD2-49FF-8A74-1A2B45C574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2000263"/>
          </a:xfrm>
        </p:spPr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Моја породица слави Васкрс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6215082"/>
            <a:ext cx="6400800" cy="642918"/>
          </a:xfrm>
        </p:spPr>
        <p:txBody>
          <a:bodyPr/>
          <a:lstStyle/>
          <a:p>
            <a:r>
              <a:rPr lang="sr-Latn-RS" dirty="0" smtClean="0">
                <a:solidFill>
                  <a:schemeClr val="tx1"/>
                </a:solidFill>
              </a:rPr>
              <a:t>6.04.2015.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golub mi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2786058"/>
            <a:ext cx="6000792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</TotalTime>
  <Words>26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Foundry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Steva</cp:lastModifiedBy>
  <cp:revision>1</cp:revision>
  <dcterms:created xsi:type="dcterms:W3CDTF">2015-04-08T22:58:02Z</dcterms:created>
  <dcterms:modified xsi:type="dcterms:W3CDTF">2015-04-09T07:47:59Z</dcterms:modified>
</cp:coreProperties>
</file>