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A8436E-400E-4EB1-A5E1-84152B140543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322368-EBF7-4325-85F8-4E609BD6305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322368-EBF7-4325-85F8-4E609BD63057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1B9FED5-A2D8-49E8-8D48-135AB332D20C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D5075E5-6404-446B-829A-D759B02E01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1B9FED5-A2D8-49E8-8D48-135AB332D20C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5075E5-6404-446B-829A-D759B02E01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1B9FED5-A2D8-49E8-8D48-135AB332D20C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BD5075E5-6404-446B-829A-D759B02E01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1B9FED5-A2D8-49E8-8D48-135AB332D20C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5075E5-6404-446B-829A-D759B02E01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1B9FED5-A2D8-49E8-8D48-135AB332D20C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5075E5-6404-446B-829A-D759B02E01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1B9FED5-A2D8-49E8-8D48-135AB332D20C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5075E5-6404-446B-829A-D759B02E01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1B9FED5-A2D8-49E8-8D48-135AB332D20C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5075E5-6404-446B-829A-D759B02E01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1B9FED5-A2D8-49E8-8D48-135AB332D20C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5075E5-6404-446B-829A-D759B02E01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1B9FED5-A2D8-49E8-8D48-135AB332D20C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5075E5-6404-446B-829A-D759B02E014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1B9FED5-A2D8-49E8-8D48-135AB332D20C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5075E5-6404-446B-829A-D759B02E01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C1B9FED5-A2D8-49E8-8D48-135AB332D20C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D5075E5-6404-446B-829A-D759B02E01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C1B9FED5-A2D8-49E8-8D48-135AB332D20C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D5075E5-6404-446B-829A-D759B02E014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57488" y="533400"/>
            <a:ext cx="6072230" cy="1609716"/>
          </a:xfrm>
        </p:spPr>
        <p:txBody>
          <a:bodyPr/>
          <a:lstStyle/>
          <a:p>
            <a:pPr algn="ctr"/>
            <a:r>
              <a:rPr lang="sr-Cyrl-RS" sz="2800" dirty="0" smtClean="0">
                <a:solidFill>
                  <a:schemeClr val="bg1"/>
                </a:solidFill>
                <a:latin typeface="Times New Roman" pitchFamily="18" charset="0"/>
              </a:rPr>
              <a:t>Васкрс у нашој кући </a:t>
            </a:r>
            <a:endParaRPr lang="en-US" sz="2800" dirty="0" smtClean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Biser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2357430"/>
            <a:ext cx="5846817" cy="32861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3143240" y="6143644"/>
            <a:ext cx="5357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bg1"/>
                </a:solidFill>
                <a:latin typeface="Times New Roman" pitchFamily="18" charset="0"/>
              </a:rPr>
              <a:t>Април,2016.год.</a:t>
            </a:r>
            <a:endParaRPr lang="en-US" b="1" dirty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37192"/>
          </a:xfrm>
        </p:spPr>
        <p:txBody>
          <a:bodyPr>
            <a:normAutofit/>
          </a:bodyPr>
          <a:lstStyle/>
          <a:p>
            <a:r>
              <a:rPr lang="sr-Cyrl-RS" sz="2800" dirty="0" smtClean="0">
                <a:latin typeface="Times New Roman" pitchFamily="18" charset="0"/>
              </a:rPr>
              <a:t>мОја породица слави васкрс </a:t>
            </a:r>
            <a:endParaRPr lang="en-US" sz="2800" dirty="0">
              <a:latin typeface="Times New Roman" pitchFamily="18" charset="0"/>
            </a:endParaRPr>
          </a:p>
        </p:txBody>
      </p:sp>
      <p:pic>
        <p:nvPicPr>
          <p:cNvPr id="4" name="Content Placeholder 3" descr="372_093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1643050"/>
            <a:ext cx="3643338" cy="4286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372_09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43372" y="1428736"/>
            <a:ext cx="3524275" cy="2643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372_094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6248" y="4000504"/>
            <a:ext cx="3377599" cy="25331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372_095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714356"/>
            <a:ext cx="3571900" cy="3071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372_09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43372" y="642918"/>
            <a:ext cx="3714776" cy="3071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372_095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2" y="3714752"/>
            <a:ext cx="3806195" cy="28546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372_096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71934" y="3786190"/>
            <a:ext cx="3710944" cy="2783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372_098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00100" y="642918"/>
            <a:ext cx="6278880" cy="4709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13</TotalTime>
  <Words>11</Words>
  <Application>Microsoft Office PowerPoint</Application>
  <PresentationFormat>On-screen Show (4:3)</PresentationFormat>
  <Paragraphs>4</Paragraphs>
  <Slides>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Opulent</vt:lpstr>
      <vt:lpstr>Васкрс у нашој кући </vt:lpstr>
      <vt:lpstr>мОја породица слави васкрс </vt:lpstr>
      <vt:lpstr>Slide 3</vt:lpstr>
      <vt:lpstr>Slide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Васкрс у нашој кући</dc:title>
  <dc:creator>KORISNIK</dc:creator>
  <cp:lastModifiedBy>Steva</cp:lastModifiedBy>
  <cp:revision>2</cp:revision>
  <dcterms:created xsi:type="dcterms:W3CDTF">2016-05-07T22:25:46Z</dcterms:created>
  <dcterms:modified xsi:type="dcterms:W3CDTF">2016-05-09T11:57:31Z</dcterms:modified>
</cp:coreProperties>
</file>