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6788A49-5BC8-478C-864A-E2387D092219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E31FE6A-1B19-4AF3-B454-1FD5E32FFB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500173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572140"/>
            <a:ext cx="6400800" cy="714380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sr-Latn-RS" dirty="0" smtClean="0">
                <a:solidFill>
                  <a:schemeClr val="tx1"/>
                </a:solidFill>
              </a:rPr>
              <a:t>7.04.2015.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бисер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2214554"/>
            <a:ext cx="5357850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857364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82775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2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82775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3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82775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3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82775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3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82775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372_03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82775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6" name="Content Placeholder 5" descr="372_03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82775"/>
            <a:ext cx="6096000" cy="45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11</TotalTime>
  <Words>38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Verve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Steva</cp:lastModifiedBy>
  <cp:revision>2</cp:revision>
  <dcterms:created xsi:type="dcterms:W3CDTF">2015-04-08T23:12:54Z</dcterms:created>
  <dcterms:modified xsi:type="dcterms:W3CDTF">2015-04-09T07:44:48Z</dcterms:modified>
</cp:coreProperties>
</file>