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EAEFC6-06C9-4948-934F-9828980A2CEE}" type="datetimeFigureOut">
              <a:rPr lang="en-US" smtClean="0"/>
              <a:pPr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6C4F4F3-5C1D-4339-B51C-330C191880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i="1" dirty="0" smtClean="0">
                <a:solidFill>
                  <a:schemeClr val="accent1">
                    <a:lumMod val="75000"/>
                  </a:schemeClr>
                </a:solidFill>
              </a:rPr>
              <a:t>Моја породица слави Васкрс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Latn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3</a:t>
            </a:r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.4.2018.</a:t>
            </a:r>
          </a:p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5" name="Picture 2" descr="C:\Users\KORISNIK\Desktop\лого и меморандум\logo,mem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74909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286116" y="1428736"/>
            <a:ext cx="4714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Невен</a:t>
            </a:r>
            <a:endParaRPr lang="en-US" sz="3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152400"/>
            <a:ext cx="8472518" cy="990600"/>
          </a:xfrm>
        </p:spPr>
        <p:txBody>
          <a:bodyPr>
            <a:normAutofit/>
          </a:bodyPr>
          <a:lstStyle/>
          <a:p>
            <a:pPr algn="ctr"/>
            <a:r>
              <a:rPr lang="sr-Cyrl-RS" sz="27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Старија васпитна група, васпитача</a:t>
            </a:r>
            <a:r>
              <a:rPr lang="sr-Latn-RS" sz="27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M</a:t>
            </a:r>
            <a:r>
              <a:rPr lang="sr-Cyrl-RS" sz="27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.Бацић и С.Илић </a:t>
            </a:r>
            <a:br>
              <a:rPr lang="sr-Cyrl-RS" sz="27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134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4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428736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7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8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9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214422"/>
            <a:ext cx="400052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285860"/>
            <a:ext cx="3929090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138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857364"/>
            <a:ext cx="3571899" cy="4298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13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928802"/>
            <a:ext cx="3857652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Моја породица слави Васкрс</a:t>
            </a:r>
            <a:endParaRPr lang="en-US" sz="2400" dirty="0"/>
          </a:p>
        </p:txBody>
      </p:sp>
      <p:pic>
        <p:nvPicPr>
          <p:cNvPr id="4" name="Content Placeholder 3" descr="IMG_138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46</TotalTime>
  <Words>43</Words>
  <Application>Microsoft Office PowerPoint</Application>
  <PresentationFormat>On-screen Show (4:3)</PresentationFormat>
  <Paragraphs>11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Origin</vt:lpstr>
      <vt:lpstr>Моја породица слави Васкрс</vt:lpstr>
      <vt:lpstr>Старија васпитна група, васпитача M.Бацић и С.Илић  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KORISNIK</cp:lastModifiedBy>
  <cp:revision>9</cp:revision>
  <dcterms:created xsi:type="dcterms:W3CDTF">2018-04-04T23:13:28Z</dcterms:created>
  <dcterms:modified xsi:type="dcterms:W3CDTF">2018-04-05T00:10:25Z</dcterms:modified>
</cp:coreProperties>
</file>