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Latn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3</a:t>
            </a:r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.4.2018.</a:t>
            </a:r>
          </a:p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en-US" dirty="0"/>
          </a:p>
        </p:txBody>
      </p:sp>
      <p:pic>
        <p:nvPicPr>
          <p:cNvPr id="5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74909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286116" y="1428736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Невен</a:t>
            </a:r>
            <a:endParaRPr lang="en-US" sz="36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152400"/>
            <a:ext cx="9001156" cy="633394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Старија васпитна група, васпитача Н.Живадиновић и Н .Пантелић</a:t>
            </a:r>
            <a:b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</a:rPr>
              <a:t>Моја породица слави Васкрс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34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214422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35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5" name="Content Placeholder 4" descr="IMG_137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Изложба наших радова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Content Placeholder 4" descr="IMG_140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5" y="1219200"/>
            <a:ext cx="3571900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4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285860"/>
            <a:ext cx="4143404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Успомена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141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357298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14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1357298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latin typeface="Times New Roman" pitchFamily="18" charset="0"/>
              </a:rPr>
              <a:t>Ово је моје јаје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5" name="Content Placeholder 4" descr="IMG_140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428736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31</TotalTime>
  <Words>36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Моја породица слави Васкрс</vt:lpstr>
      <vt:lpstr>Старија васпитна група, васпитача Н.Живадиновић и Н .Пантелић Моја породица слави Васкрс</vt:lpstr>
      <vt:lpstr>Моја породица слави Васкрс</vt:lpstr>
      <vt:lpstr>Моја породица слави Васкрс</vt:lpstr>
      <vt:lpstr>Изложба наших радова </vt:lpstr>
      <vt:lpstr>Успомена </vt:lpstr>
      <vt:lpstr>Ово је моје јаје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KORISNIK</cp:lastModifiedBy>
  <cp:revision>5</cp:revision>
  <dcterms:created xsi:type="dcterms:W3CDTF">2018-04-04T23:13:28Z</dcterms:created>
  <dcterms:modified xsi:type="dcterms:W3CDTF">2018-04-04T23:52:33Z</dcterms:modified>
</cp:coreProperties>
</file>