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Latn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3</a:t>
            </a:r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.4.2018.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5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74909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86116" y="1428736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Невен</a:t>
            </a:r>
            <a:endParaRPr lang="en-US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2400"/>
            <a:ext cx="8643998" cy="990600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Старија васпитна група,васпитача Љ.Лазић и М.Милосављевић </a:t>
            </a:r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33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1357298"/>
            <a:ext cx="3429023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357298"/>
            <a:ext cx="364333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6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628" y="1357298"/>
            <a:ext cx="335758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428736"/>
            <a:ext cx="371474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6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428736"/>
            <a:ext cx="350046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428736"/>
            <a:ext cx="385765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4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285860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4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285860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Уметност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1" y="1219200"/>
            <a:ext cx="371477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4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357298"/>
            <a:ext cx="342896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Заједно у сусрет празнику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4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1500175"/>
            <a:ext cx="4071966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4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500174"/>
            <a:ext cx="392905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</TotalTime>
  <Words>33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Моја породица слави Васкрс</vt:lpstr>
      <vt:lpstr>Старија васпитна група,васпитача Љ.Лазић и М.Милосављевић  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Уметност</vt:lpstr>
      <vt:lpstr>Заједно у сусрет празнику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KORISNIK</cp:lastModifiedBy>
  <cp:revision>2</cp:revision>
  <dcterms:created xsi:type="dcterms:W3CDTF">2018-04-04T23:13:28Z</dcterms:created>
  <dcterms:modified xsi:type="dcterms:W3CDTF">2018-04-04T23:32:46Z</dcterms:modified>
</cp:coreProperties>
</file>