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2DC2B654-3B5A-4AEB-AB65-7C11A8C97E2C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08893B9A-CB07-4906-9079-71729BD40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B654-3B5A-4AEB-AB65-7C11A8C97E2C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3B9A-CB07-4906-9079-71729BD40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2DC2B654-3B5A-4AEB-AB65-7C11A8C97E2C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08893B9A-CB07-4906-9079-71729BD40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B654-3B5A-4AEB-AB65-7C11A8C97E2C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3B9A-CB07-4906-9079-71729BD40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B654-3B5A-4AEB-AB65-7C11A8C97E2C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3B9A-CB07-4906-9079-71729BD40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B654-3B5A-4AEB-AB65-7C11A8C97E2C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3B9A-CB07-4906-9079-71729BD40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B654-3B5A-4AEB-AB65-7C11A8C97E2C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3B9A-CB07-4906-9079-71729BD40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B654-3B5A-4AEB-AB65-7C11A8C97E2C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3B9A-CB07-4906-9079-71729BD40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B654-3B5A-4AEB-AB65-7C11A8C97E2C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3B9A-CB07-4906-9079-71729BD40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B654-3B5A-4AEB-AB65-7C11A8C97E2C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3B9A-CB07-4906-9079-71729BD40B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B654-3B5A-4AEB-AB65-7C11A8C97E2C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3B9A-CB07-4906-9079-71729BD40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DC2B654-3B5A-4AEB-AB65-7C11A8C97E2C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8893B9A-CB07-4906-9079-71729BD40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</a:rPr>
              <a:t>Моја породица слави Васкрс</a:t>
            </a:r>
            <a:endParaRPr lang="en-US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sr-Cyrl-RS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4.4.2018.</a:t>
            </a:r>
          </a:p>
          <a:p>
            <a:pPr algn="ctr"/>
            <a:r>
              <a:rPr lang="sr-Cyrl-RS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Крушевац </a:t>
            </a:r>
            <a:endParaRPr lang="en-US" sz="16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785794"/>
            <a:ext cx="2674909" cy="257174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571868" y="2000240"/>
            <a:ext cx="4500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Наша радост</a:t>
            </a:r>
            <a:endParaRPr lang="en-US" sz="28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sz="27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Старија васпитна група васпитача  Д.Ђокић и М.Томић</a:t>
            </a:r>
            <a:br>
              <a:rPr lang="sr-Cyrl-RS" sz="27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700" i="1" dirty="0" smtClean="0">
                <a:solidFill>
                  <a:schemeClr val="accent1">
                    <a:lumMod val="75000"/>
                  </a:schemeClr>
                </a:solidFill>
              </a:rPr>
              <a:t>Моја породица слави Васкрс</a:t>
            </a:r>
            <a:endParaRPr lang="en-US" sz="2700" dirty="0"/>
          </a:p>
        </p:txBody>
      </p:sp>
      <p:pic>
        <p:nvPicPr>
          <p:cNvPr id="4" name="Content Placeholder 3" descr="IMG_144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44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Мам</a:t>
            </a:r>
            <a:r>
              <a:rPr lang="sr-Latn-RS" sz="2400" dirty="0" smtClean="0">
                <a:latin typeface="Times New Roman" pitchFamily="18" charset="0"/>
              </a:rPr>
              <a:t>a</a:t>
            </a:r>
            <a:r>
              <a:rPr lang="sr-Cyrl-RS" sz="2400" dirty="0" smtClean="0">
                <a:latin typeface="Times New Roman" pitchFamily="18" charset="0"/>
              </a:rPr>
              <a:t> препознај</a:t>
            </a:r>
            <a:r>
              <a:rPr lang="sr-Latn-RS" sz="2400" dirty="0" smtClean="0">
                <a:latin typeface="Times New Roman" pitchFamily="18" charset="0"/>
              </a:rPr>
              <a:t>e</a:t>
            </a:r>
            <a:r>
              <a:rPr lang="sr-Cyrl-RS" sz="2400" dirty="0" smtClean="0">
                <a:latin typeface="Times New Roman" pitchFamily="18" charset="0"/>
              </a:rPr>
              <a:t> цртеж свог детета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6" name="Picture 5" descr="IMG_14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1785926"/>
            <a:ext cx="3228215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Content Placeholder 7" descr="IMG_1451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857224" y="1857364"/>
            <a:ext cx="3148541" cy="4084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Двоје деце ,а један  рад ,мама у дилеми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45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Моја мама се зове, мама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45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Календар славља </a:t>
            </a:r>
            <a:endParaRPr lang="en-US" sz="2400" dirty="0"/>
          </a:p>
        </p:txBody>
      </p:sp>
      <p:pic>
        <p:nvPicPr>
          <p:cNvPr id="4" name="Content Placeholder 3" descr="IMG_145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Календар славља у мојој породици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46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28663" y="1219200"/>
            <a:ext cx="3714776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4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357298"/>
            <a:ext cx="3714776" cy="4714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Моја породица слави...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5" name="Content Placeholder 4" descr="IMG_146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5" y="1285860"/>
            <a:ext cx="4643470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14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1357298"/>
            <a:ext cx="3048022" cy="478634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Весело и радно уз музику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47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Заједно у сусрет празнику 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47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219200"/>
            <a:ext cx="3857651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4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357298"/>
            <a:ext cx="3786214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27</TotalTime>
  <Words>64</Words>
  <Application>Microsoft Office PowerPoint</Application>
  <PresentationFormat>On-screen Show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Origin</vt:lpstr>
      <vt:lpstr>Моја породица слави Васкрс</vt:lpstr>
      <vt:lpstr>Старија васпитна група васпитача  Д.Ђокић и М.Томић Моја породица слави Васкрс</vt:lpstr>
      <vt:lpstr>Моја породица слави Васкрс</vt:lpstr>
      <vt:lpstr>Мамa препознајe цртеж свог детета </vt:lpstr>
      <vt:lpstr>Двоје деце ,а један  рад ,мама у дилеми </vt:lpstr>
      <vt:lpstr>Моја мама се зове, мама</vt:lpstr>
      <vt:lpstr>Календар славља </vt:lpstr>
      <vt:lpstr>Календар славља у мојој породици </vt:lpstr>
      <vt:lpstr>Моја породица слави...</vt:lpstr>
      <vt:lpstr>Весело и радно уз музику </vt:lpstr>
      <vt:lpstr>Заједно у сусрет празнику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Моја породица слави Васкрс</dc:title>
  <dc:creator>KORISNIK</dc:creator>
  <cp:lastModifiedBy>KORISNIK</cp:lastModifiedBy>
  <cp:revision>7</cp:revision>
  <dcterms:created xsi:type="dcterms:W3CDTF">2018-04-04T22:39:49Z</dcterms:created>
  <dcterms:modified xsi:type="dcterms:W3CDTF">2018-04-04T23:12:32Z</dcterms:modified>
</cp:coreProperties>
</file>