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DE0E33F-E0AB-4FA6-94A6-B52E9DD4D747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F13D8AC-B01F-4F94-BEEE-BEC497D67FB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533400"/>
            <a:ext cx="6429388" cy="2252658"/>
          </a:xfrm>
        </p:spPr>
        <p:txBody>
          <a:bodyPr/>
          <a:lstStyle/>
          <a:p>
            <a:pPr algn="l"/>
            <a:r>
              <a:rPr lang="sr-Cyrl-RS" sz="3200" dirty="0" smtClean="0">
                <a:solidFill>
                  <a:schemeClr val="bg1"/>
                </a:solidFill>
                <a:latin typeface="Times New Roman" pitchFamily="18" charset="0"/>
              </a:rPr>
              <a:t>Вртић </a:t>
            </a:r>
            <a:r>
              <a:rPr lang="sr-Cyrl-RS" sz="3200" i="1" dirty="0" smtClean="0">
                <a:solidFill>
                  <a:schemeClr val="bg1"/>
                </a:solidFill>
                <a:latin typeface="Times New Roman" pitchFamily="18" charset="0"/>
              </a:rPr>
              <a:t>Невен </a:t>
            </a:r>
            <a:r>
              <a:rPr lang="sr-Cyrl-RS" sz="3200" dirty="0" smtClean="0">
                <a:latin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800" i="1" dirty="0" smtClean="0">
                <a:solidFill>
                  <a:schemeClr val="bg1"/>
                </a:solidFill>
                <a:latin typeface="Times New Roman" pitchFamily="18" charset="0"/>
              </a:rPr>
              <a:t>васкрс </a:t>
            </a:r>
            <a:endParaRPr lang="en-US" sz="2800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532078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Радионица за децу и родитеље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6182" y="5429264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12.04.2017.</a:t>
            </a:r>
          </a:p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Деца старије вас.гр.васпитача:В.Станојевић,Т.Асковић и родитељи ,</a:t>
            </a:r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у вртићу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Невен </a:t>
            </a: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928670"/>
            <a:ext cx="71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50017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00034" y="50004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571612"/>
            <a:ext cx="557216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42844" y="357166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Деца старије вас.гр.васпитача:В.Јовановић,С.Вељковић и родитељи ,Моја породица слави </a:t>
            </a:r>
            <a:r>
              <a:rPr lang="sr-Cyrl-RS" sz="24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у вртићу </a:t>
            </a:r>
            <a:r>
              <a:rPr lang="sr-Cyrl-RS" sz="24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Невен </a:t>
            </a:r>
            <a:endParaRPr lang="en-US" sz="24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428604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714488"/>
            <a:ext cx="3634979" cy="4703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0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785927"/>
            <a:ext cx="364333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57158" y="42860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Деца старије вас.гр.васпитача:В.Драгојевић ,М.Ђокић  и родитељи ,Моја породица слави </a:t>
            </a:r>
            <a:r>
              <a:rPr lang="sr-Cyrl-RS" sz="24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у вртићу </a:t>
            </a:r>
            <a:r>
              <a:rPr lang="sr-Cyrl-RS" sz="24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42910" y="428604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14422"/>
            <a:ext cx="6462184" cy="5099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71472" y="357166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785926"/>
            <a:ext cx="3634979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0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928802"/>
            <a:ext cx="3411164" cy="4548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28596" y="1000108"/>
            <a:ext cx="700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43050"/>
            <a:ext cx="3634979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0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500174"/>
            <a:ext cx="378621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28596" y="100010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Васкрс </a:t>
            </a:r>
            <a:endParaRPr lang="en-US" sz="2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</TotalTime>
  <Words>79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Opulent</vt:lpstr>
      <vt:lpstr>Вртић Невен   Моја породица слави васкрс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7</cp:revision>
  <dcterms:created xsi:type="dcterms:W3CDTF">2017-04-17T12:02:32Z</dcterms:created>
  <dcterms:modified xsi:type="dcterms:W3CDTF">2017-04-18T08:43:09Z</dcterms:modified>
</cp:coreProperties>
</file>