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2" autoAdjust="0"/>
    <p:restoredTop sz="94660"/>
  </p:normalViewPr>
  <p:slideViewPr>
    <p:cSldViewPr>
      <p:cViewPr varScale="1">
        <p:scale>
          <a:sx n="38" d="100"/>
          <a:sy n="38" d="100"/>
        </p:scale>
        <p:origin x="-12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51378C3-A613-439F-8A69-CF8EB5497092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F281989-AC43-4C6D-AE30-D087B23939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51378C3-A613-439F-8A69-CF8EB5497092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F281989-AC43-4C6D-AE30-D087B23939F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51378C3-A613-439F-8A69-CF8EB5497092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F281989-AC43-4C6D-AE30-D087B23939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378C3-A613-439F-8A69-CF8EB5497092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81989-AC43-4C6D-AE30-D087B23939F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378C3-A613-439F-8A69-CF8EB5497092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81989-AC43-4C6D-AE30-D087B23939F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51378C3-A613-439F-8A69-CF8EB5497092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F281989-AC43-4C6D-AE30-D087B23939F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378C3-A613-439F-8A69-CF8EB5497092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81989-AC43-4C6D-AE30-D087B23939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51378C3-A613-439F-8A69-CF8EB5497092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F281989-AC43-4C6D-AE30-D087B23939F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51378C3-A613-439F-8A69-CF8EB5497092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F281989-AC43-4C6D-AE30-D087B23939F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378C3-A613-439F-8A69-CF8EB5497092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81989-AC43-4C6D-AE30-D087B23939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378C3-A613-439F-8A69-CF8EB5497092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81989-AC43-4C6D-AE30-D087B23939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51378C3-A613-439F-8A69-CF8EB5497092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F281989-AC43-4C6D-AE30-D087B23939F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14546" y="1071546"/>
            <a:ext cx="6243654" cy="2071702"/>
          </a:xfrm>
        </p:spPr>
        <p:txBody>
          <a:bodyPr>
            <a:normAutofit/>
          </a:bodyPr>
          <a:lstStyle/>
          <a:p>
            <a:r>
              <a:rPr lang="sr-Cyrl-RS" sz="3200" dirty="0" smtClean="0">
                <a:latin typeface="Times New Roman" pitchFamily="18" charset="0"/>
              </a:rPr>
              <a:t>Вртић </a:t>
            </a:r>
            <a:r>
              <a:rPr lang="sr-Cyrl-RS" sz="3200" i="1" dirty="0" smtClean="0">
                <a:latin typeface="Times New Roman" pitchFamily="18" charset="0"/>
              </a:rPr>
              <a:t>Звончић</a:t>
            </a:r>
            <a:br>
              <a:rPr lang="sr-Cyrl-RS" sz="3200" i="1" dirty="0" smtClean="0">
                <a:latin typeface="Times New Roman" pitchFamily="18" charset="0"/>
              </a:rPr>
            </a:br>
            <a:r>
              <a:rPr lang="sr-Cyrl-RS" sz="3200" i="1" dirty="0" smtClean="0">
                <a:latin typeface="Times New Roman" pitchFamily="18" charset="0"/>
              </a:rPr>
              <a:t>Моја породица слави Васкрс </a:t>
            </a:r>
            <a:endParaRPr lang="en-US" sz="3200" i="1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6000768"/>
            <a:ext cx="6172200" cy="374154"/>
          </a:xfrm>
        </p:spPr>
        <p:txBody>
          <a:bodyPr>
            <a:noAutofit/>
          </a:bodyPr>
          <a:lstStyle/>
          <a:p>
            <a:pPr algn="ctr"/>
            <a:r>
              <a:rPr lang="sr-Cyrl-RS" sz="2000" dirty="0" smtClean="0">
                <a:latin typeface="Times New Roman" pitchFamily="18" charset="0"/>
              </a:rPr>
              <a:t>11.04.2017.</a:t>
            </a:r>
          </a:p>
          <a:p>
            <a:pPr algn="ctr"/>
            <a:r>
              <a:rPr lang="sr-Cyrl-RS" sz="2000" dirty="0" smtClean="0">
                <a:latin typeface="Times New Roman" pitchFamily="18" charset="0"/>
              </a:rPr>
              <a:t>Крушевац</a:t>
            </a:r>
            <a:endParaRPr lang="en-US" sz="20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i="1" dirty="0" smtClean="0">
                <a:latin typeface="Times New Roman" pitchFamily="18" charset="0"/>
              </a:rPr>
              <a:t>Радионица за децу и родитеље </a:t>
            </a:r>
            <a:br>
              <a:rPr lang="sr-Cyrl-RS" sz="2800" b="1" i="1" dirty="0" smtClean="0">
                <a:latin typeface="Times New Roman" pitchFamily="18" charset="0"/>
              </a:rPr>
            </a:br>
            <a:r>
              <a:rPr lang="sr-Cyrl-RS" sz="2800" b="1" i="1" dirty="0" smtClean="0">
                <a:latin typeface="Times New Roman" pitchFamily="18" charset="0"/>
              </a:rPr>
              <a:t>Моја породица слави Васкрс </a:t>
            </a:r>
            <a:endParaRPr lang="en-US" sz="2800" dirty="0"/>
          </a:p>
        </p:txBody>
      </p:sp>
      <p:pic>
        <p:nvPicPr>
          <p:cNvPr id="4" name="Content Placeholder 3" descr="P120021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571612"/>
            <a:ext cx="3500462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 descr="P12002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571612"/>
            <a:ext cx="3571867" cy="4929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572560" cy="1214446"/>
          </a:xfrm>
        </p:spPr>
        <p:txBody>
          <a:bodyPr>
            <a:noAutofit/>
          </a:bodyPr>
          <a:lstStyle/>
          <a:p>
            <a:pPr algn="just"/>
            <a:r>
              <a:rPr lang="sr-Cyrl-RS" sz="2000" b="1" dirty="0" smtClean="0">
                <a:latin typeface="Times New Roman" pitchFamily="18" charset="0"/>
              </a:rPr>
              <a:t>          Деца с</a:t>
            </a:r>
            <a:r>
              <a:rPr lang="en-US" sz="2000" b="1" dirty="0" err="1" smtClean="0">
                <a:latin typeface="Times New Roman" pitchFamily="18" charset="0"/>
              </a:rPr>
              <a:t>тариј</a:t>
            </a:r>
            <a:r>
              <a:rPr lang="sr-Cyrl-RS" sz="2000" b="1" dirty="0" smtClean="0">
                <a:latin typeface="Times New Roman" pitchFamily="18" charset="0"/>
              </a:rPr>
              <a:t>е</a:t>
            </a:r>
            <a:r>
              <a:rPr lang="en-US" sz="2000" b="1" dirty="0" smtClean="0">
                <a:latin typeface="Times New Roman" pitchFamily="18" charset="0"/>
              </a:rPr>
              <a:t>  </a:t>
            </a:r>
            <a:r>
              <a:rPr lang="en-US" sz="2000" b="1" dirty="0" err="1" smtClean="0">
                <a:latin typeface="Times New Roman" pitchFamily="18" charset="0"/>
              </a:rPr>
              <a:t>васпитн</a:t>
            </a:r>
            <a:r>
              <a:rPr lang="sr-Cyrl-RS" sz="2000" b="1" dirty="0" smtClean="0">
                <a:latin typeface="Times New Roman" pitchFamily="18" charset="0"/>
              </a:rPr>
              <a:t>е</a:t>
            </a:r>
            <a:r>
              <a:rPr lang="en-US" sz="2000" b="1" dirty="0" smtClean="0">
                <a:latin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</a:rPr>
              <a:t>груп</a:t>
            </a:r>
            <a:r>
              <a:rPr lang="sr-Cyrl-RS" sz="2000" b="1" dirty="0" smtClean="0">
                <a:latin typeface="Times New Roman" pitchFamily="18" charset="0"/>
              </a:rPr>
              <a:t>е</a:t>
            </a:r>
            <a:r>
              <a:rPr lang="en-US" sz="2000" b="1" dirty="0" smtClean="0">
                <a:latin typeface="Times New Roman" pitchFamily="18" charset="0"/>
              </a:rPr>
              <a:t>  </a:t>
            </a:r>
            <a:r>
              <a:rPr lang="en-US" sz="2000" b="1" dirty="0" err="1" smtClean="0">
                <a:latin typeface="Times New Roman" pitchFamily="18" charset="0"/>
              </a:rPr>
              <a:t>васпитача</a:t>
            </a:r>
            <a:r>
              <a:rPr lang="en-US" sz="2000" b="1" dirty="0" smtClean="0">
                <a:latin typeface="Times New Roman" pitchFamily="18" charset="0"/>
              </a:rPr>
              <a:t> : З</a:t>
            </a:r>
            <a:r>
              <a:rPr lang="sr-Cyrl-RS" sz="2000" b="1" dirty="0" smtClean="0">
                <a:latin typeface="Times New Roman" pitchFamily="18" charset="0"/>
              </a:rPr>
              <a:t>.</a:t>
            </a:r>
            <a:r>
              <a:rPr lang="en-US" sz="2000" b="1" dirty="0" err="1" smtClean="0">
                <a:latin typeface="Times New Roman" pitchFamily="18" charset="0"/>
              </a:rPr>
              <a:t>Његовановић</a:t>
            </a:r>
            <a:r>
              <a:rPr lang="en-US" sz="2000" b="1" dirty="0" smtClean="0">
                <a:latin typeface="Times New Roman" pitchFamily="18" charset="0"/>
              </a:rPr>
              <a:t>,</a:t>
            </a:r>
            <a:r>
              <a:rPr lang="sr-Cyrl-RS" sz="2000" b="1" dirty="0" smtClean="0">
                <a:latin typeface="Times New Roman" pitchFamily="18" charset="0"/>
              </a:rPr>
              <a:t/>
            </a:r>
            <a:br>
              <a:rPr lang="sr-Cyrl-RS" sz="2000" b="1" dirty="0" smtClean="0">
                <a:latin typeface="Times New Roman" pitchFamily="18" charset="0"/>
              </a:rPr>
            </a:br>
            <a:r>
              <a:rPr lang="en-US" sz="2000" b="1" dirty="0" smtClean="0">
                <a:latin typeface="Times New Roman" pitchFamily="18" charset="0"/>
              </a:rPr>
              <a:t> Д</a:t>
            </a:r>
            <a:r>
              <a:rPr lang="sr-Cyrl-RS" sz="2000" b="1" dirty="0" smtClean="0">
                <a:latin typeface="Times New Roman" pitchFamily="18" charset="0"/>
              </a:rPr>
              <a:t>.</a:t>
            </a:r>
            <a:r>
              <a:rPr lang="en-US" sz="2000" b="1" dirty="0" smtClean="0">
                <a:latin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</a:rPr>
              <a:t>Петровић</a:t>
            </a:r>
            <a:r>
              <a:rPr lang="sr-Cyrl-RS" sz="2000" b="1" dirty="0" smtClean="0">
                <a:latin typeface="Times New Roman" pitchFamily="18" charset="0"/>
              </a:rPr>
              <a:t> и родитељи, </a:t>
            </a:r>
            <a:r>
              <a:rPr lang="sr-Cyrl-RS" sz="2000" b="1" i="1" dirty="0" smtClean="0">
                <a:latin typeface="Times New Roman" pitchFamily="18" charset="0"/>
              </a:rPr>
              <a:t>Моја породица слави Васкрс </a:t>
            </a:r>
            <a:r>
              <a:rPr lang="sr-Cyrl-RS" sz="2000" b="1" dirty="0" smtClean="0">
                <a:latin typeface="Times New Roman" pitchFamily="18" charset="0"/>
              </a:rPr>
              <a:t>у вртићу </a:t>
            </a:r>
            <a:r>
              <a:rPr lang="sr-Cyrl-RS" sz="2000" b="1" i="1" dirty="0" smtClean="0">
                <a:latin typeface="Times New Roman" pitchFamily="18" charset="0"/>
              </a:rPr>
              <a:t>Звончић.</a:t>
            </a:r>
            <a:endParaRPr lang="en-US" sz="2000" b="1" i="1" dirty="0">
              <a:latin typeface="Times New Roman" pitchFamily="18" charset="0"/>
            </a:endParaRPr>
          </a:p>
        </p:txBody>
      </p:sp>
      <p:pic>
        <p:nvPicPr>
          <p:cNvPr id="4" name="Content Placeholder 3" descr="P120021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i="1" dirty="0" smtClean="0">
                <a:latin typeface="Times New Roman" pitchFamily="18" charset="0"/>
              </a:rPr>
              <a:t>Моја породица слави Васкрс </a:t>
            </a:r>
            <a:endParaRPr lang="en-US" sz="2800" dirty="0"/>
          </a:p>
        </p:txBody>
      </p:sp>
      <p:pic>
        <p:nvPicPr>
          <p:cNvPr id="4" name="Content Placeholder 3" descr="P120021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i="1" dirty="0" smtClean="0">
                <a:latin typeface="Times New Roman" pitchFamily="18" charset="0"/>
              </a:rPr>
              <a:t>Моја породица слави Васкрс </a:t>
            </a:r>
            <a:endParaRPr lang="en-US" sz="2800" dirty="0"/>
          </a:p>
        </p:txBody>
      </p:sp>
      <p:pic>
        <p:nvPicPr>
          <p:cNvPr id="4" name="Content Placeholder 3" descr="P120021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i="1" dirty="0" smtClean="0">
                <a:latin typeface="Times New Roman" pitchFamily="18" charset="0"/>
              </a:rPr>
              <a:t>Моја породица слави Васкрс </a:t>
            </a:r>
            <a:endParaRPr lang="en-US" sz="2800" dirty="0"/>
          </a:p>
        </p:txBody>
      </p:sp>
      <p:pic>
        <p:nvPicPr>
          <p:cNvPr id="4" name="Content Placeholder 3" descr="P120021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i="1" dirty="0" smtClean="0">
                <a:latin typeface="Times New Roman" pitchFamily="18" charset="0"/>
              </a:rPr>
              <a:t>Моја породица слави Васкрс </a:t>
            </a:r>
            <a:endParaRPr lang="en-US" sz="2800" dirty="0"/>
          </a:p>
        </p:txBody>
      </p:sp>
      <p:pic>
        <p:nvPicPr>
          <p:cNvPr id="4" name="Content Placeholder 3" descr="P120022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i="1" dirty="0" smtClean="0">
                <a:latin typeface="Times New Roman" pitchFamily="18" charset="0"/>
              </a:rPr>
              <a:t>Моја породица слави Васкрс </a:t>
            </a:r>
            <a:endParaRPr lang="en-US" sz="2800" dirty="0"/>
          </a:p>
        </p:txBody>
      </p:sp>
      <p:pic>
        <p:nvPicPr>
          <p:cNvPr id="4" name="Content Placeholder 3" descr="P120024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i="1" dirty="0" smtClean="0">
                <a:latin typeface="Times New Roman" pitchFamily="18" charset="0"/>
              </a:rPr>
              <a:t>Моја породица слави Васкрс </a:t>
            </a:r>
            <a:endParaRPr lang="en-US" sz="2800" dirty="0"/>
          </a:p>
        </p:txBody>
      </p:sp>
      <p:pic>
        <p:nvPicPr>
          <p:cNvPr id="4" name="Content Placeholder 3" descr="P120023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i="1" dirty="0" smtClean="0">
                <a:latin typeface="Times New Roman" pitchFamily="18" charset="0"/>
              </a:rPr>
              <a:t>Моја породица слави Васкрс </a:t>
            </a:r>
            <a:endParaRPr lang="en-US" sz="2800" dirty="0"/>
          </a:p>
        </p:txBody>
      </p:sp>
      <p:pic>
        <p:nvPicPr>
          <p:cNvPr id="5" name="Content Placeholder 4" descr="P120023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i="1" dirty="0" smtClean="0">
                <a:latin typeface="Times New Roman" pitchFamily="18" charset="0"/>
              </a:rPr>
              <a:t>Моја породица слави Васкрс </a:t>
            </a:r>
            <a:endParaRPr lang="en-US" sz="2800" dirty="0"/>
          </a:p>
        </p:txBody>
      </p:sp>
      <p:pic>
        <p:nvPicPr>
          <p:cNvPr id="1026" name="Picture 2" descr="C:\Users\KORISNIK\Desktop\radionic-znončić\P120024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i="1" dirty="0" smtClean="0">
                <a:latin typeface="Times New Roman" pitchFamily="18" charset="0"/>
              </a:rPr>
              <a:t>Моја породица слави Васкрс </a:t>
            </a:r>
            <a:endParaRPr lang="en-US" sz="2800" dirty="0"/>
          </a:p>
        </p:txBody>
      </p:sp>
      <p:pic>
        <p:nvPicPr>
          <p:cNvPr id="4" name="Content Placeholder 3" descr="P120024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7" y="1600200"/>
            <a:ext cx="3058580" cy="22939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P12002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4143380"/>
            <a:ext cx="3190865" cy="23931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P12002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3" y="1571588"/>
            <a:ext cx="3214710" cy="2411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P120025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4810" y="4286256"/>
            <a:ext cx="3313150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Custom 4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CA0C"/>
      </a:hlink>
      <a:folHlink>
        <a:srgbClr val="D490C5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30</TotalTime>
  <Words>61</Words>
  <Application>Microsoft Office PowerPoint</Application>
  <PresentationFormat>On-screen Show (4:3)</PresentationFormat>
  <Paragraphs>14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Oriel</vt:lpstr>
      <vt:lpstr>Вртић Звончић Моја породица слави Васкрс </vt:lpstr>
      <vt:lpstr>Радионица за децу и родитеље  Моја породица слави Васкрс </vt:lpstr>
      <vt:lpstr>          Деца старије  васпитне групе  васпитача : З.Његовановић,  Д. Петровић и родитељи, Моја породица слави Васкрс у вртићу Звончић.</vt:lpstr>
      <vt:lpstr>Моја породица слави Васкрс </vt:lpstr>
      <vt:lpstr>Моја породица слави Васкрс </vt:lpstr>
      <vt:lpstr>Моја породица слави Васкрс </vt:lpstr>
      <vt:lpstr>Моја породица слави Васкрс </vt:lpstr>
      <vt:lpstr>Моја породица слави Васкрс </vt:lpstr>
      <vt:lpstr>Моја породица слави Васкрс </vt:lpstr>
      <vt:lpstr>Моја породица слави Васкрс </vt:lpstr>
      <vt:lpstr>Моја породица слави Васкрс </vt:lpstr>
      <vt:lpstr>Моја породица слави Васкрс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Звончић Моја породица слави Васкрс</dc:title>
  <dc:creator>KORISNIK</dc:creator>
  <cp:lastModifiedBy>Steva</cp:lastModifiedBy>
  <cp:revision>4</cp:revision>
  <dcterms:created xsi:type="dcterms:W3CDTF">2017-04-23T09:50:19Z</dcterms:created>
  <dcterms:modified xsi:type="dcterms:W3CDTF">2017-04-25T12:51:54Z</dcterms:modified>
</cp:coreProperties>
</file>