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41220C6-0337-48E7-B9C2-B0C2B6A1E434}" type="datetimeFigureOut">
              <a:rPr/>
              <a:pPr>
                <a:defRPr/>
              </a:pPr>
              <a:t>4/18/2017</a:t>
            </a:fld>
            <a:endParaRPr/>
          </a:p>
        </p:txBody>
      </p:sp>
      <p:sp>
        <p:nvSpPr>
          <p:cNvPr id="7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03FF466-D045-4B7C-B01E-8CBE5C97F99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ED06E-A684-4DBA-9B40-A8B7EC6B43F8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9DF44-37C2-45E4-9F86-4834C3017B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8E7B71F3-0E70-4EEA-88AA-E6A6B3582A58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983532-4B54-4738-8E28-F1BFF37756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4AB2A-E747-4C5F-BBA1-C1AEFB96E308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7AFEA-F173-461E-9334-C93F1CD8B9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2F3B2-3908-458B-A6C7-64F4186BF9C9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91D77-1A95-4F9B-B8B2-131E364ACB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F93AA-1EBA-4299-A266-1116FCE5E9B8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22CA7-E4F5-42E9-B2FB-4532924B39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C5C51-74C7-4D41-8184-E427D5CF1640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5FF1F-A0FD-490E-9AC7-C7B02CAC64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A3DCD-3AA4-4F71-8E45-3627F6A23754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03FC0-0DA8-4D7D-B451-E434C4F950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685007-931B-4B6B-9297-964DDA979990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3775CBE-BA0A-4DEF-811B-F2E33D80C2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E176C-481A-46A4-ADEB-FD20271DE39B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B5264-27A3-41BE-8DB5-18E1006E82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E81270-A0DD-48CE-A431-A0F3DBE499FF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A38D7F0-1CE3-4633-993D-7CADA0F16E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0" name="Text Placeholder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D0C2B8FE-5E35-4E10-8257-33CA986F14DC}" type="datetimeFigureOut">
              <a:rPr lang="en-US"/>
              <a:pPr>
                <a:defRPr/>
              </a:pPr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>
              <a:defRPr/>
            </a:pPr>
            <a:fld id="{965442A3-31DB-48B3-A3A7-0E05C1171B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15" r:id="rId2"/>
    <p:sldLayoutId id="2147483723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4" r:id="rId9"/>
    <p:sldLayoutId id="2147483721" r:id="rId10"/>
    <p:sldLayoutId id="21474837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ubtitle 2"/>
          <p:cNvSpPr>
            <a:spLocks noGrp="1"/>
          </p:cNvSpPr>
          <p:nvPr>
            <p:ph type="subTitle" idx="1"/>
          </p:nvPr>
        </p:nvSpPr>
        <p:spPr>
          <a:xfrm>
            <a:off x="3886200" y="1849438"/>
            <a:ext cx="5257800" cy="2493962"/>
          </a:xfrm>
        </p:spPr>
        <p:txBody>
          <a:bodyPr/>
          <a:lstStyle/>
          <a:p>
            <a:pPr algn="l" eaLnBrk="1" hangingPunct="1"/>
            <a:r>
              <a:rPr lang="en-US" sz="2400" b="1" smtClean="0">
                <a:latin typeface="Times New Roman" pitchFamily="18" charset="0"/>
              </a:rPr>
              <a:t>Вртић </a:t>
            </a:r>
            <a:r>
              <a:rPr lang="en-US" sz="2400" b="1" i="1" smtClean="0">
                <a:latin typeface="Times New Roman" pitchFamily="18" charset="0"/>
              </a:rPr>
              <a:t>Бисери</a:t>
            </a:r>
          </a:p>
          <a:p>
            <a:pPr eaLnBrk="1" hangingPunct="1"/>
            <a:endParaRPr lang="en-US" i="1" smtClean="0"/>
          </a:p>
          <a:p>
            <a:pPr algn="l" eaLnBrk="1" hangingPunct="1"/>
            <a:r>
              <a:rPr lang="en-US" sz="3200" b="1" i="1" smtClean="0">
                <a:latin typeface="Times New Roman" pitchFamily="18" charset="0"/>
              </a:rPr>
              <a:t>Моја породица слави Васкрс</a:t>
            </a:r>
          </a:p>
          <a:p>
            <a:pPr eaLnBrk="1" hangingPunct="1"/>
            <a:endParaRPr lang="en-US" b="1" i="1" smtClean="0"/>
          </a:p>
          <a:p>
            <a:pPr eaLnBrk="1" hangingPunct="1"/>
            <a:endParaRPr lang="en-US" b="1" i="1" smtClean="0"/>
          </a:p>
        </p:txBody>
      </p:sp>
      <p:pic>
        <p:nvPicPr>
          <p:cNvPr id="1026" name="Picture 2" descr="F:\Slike\20170411_1706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862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876800" y="5105400"/>
            <a:ext cx="4267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2F2F2"/>
                </a:solidFill>
                <a:latin typeface="Times New Roman" pitchFamily="18" charset="0"/>
              </a:rPr>
              <a:t>11.04.2017. </a:t>
            </a:r>
          </a:p>
          <a:p>
            <a:pPr algn="ctr"/>
            <a:r>
              <a:rPr lang="en-US" b="1">
                <a:solidFill>
                  <a:srgbClr val="F2F2F2"/>
                </a:solidFill>
                <a:latin typeface="Times New Roman" pitchFamily="18" charset="0"/>
              </a:rPr>
              <a:t>Крушевац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71600"/>
            <a:ext cx="7162800" cy="5043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609600" y="381000"/>
            <a:ext cx="7086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i="1">
                <a:solidFill>
                  <a:srgbClr val="591F4D"/>
                </a:solidFill>
                <a:latin typeface="Times New Roman" pitchFamily="18" charset="0"/>
              </a:rPr>
              <a:t>Моја породица слави Васкрс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Slike\20170411_1722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38200" y="1219200"/>
            <a:ext cx="3276600" cy="4922838"/>
          </a:xfrm>
          <a:effectLst>
            <a:softEdge rad="112500"/>
          </a:effectLst>
        </p:spPr>
      </p:pic>
      <p:pic>
        <p:nvPicPr>
          <p:cNvPr id="8195" name="Picture 3" descr="F:\Slike\20170411_1722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1219200"/>
            <a:ext cx="3429000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43000" y="609600"/>
            <a:ext cx="51816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 sz="2400" b="1" i="1">
                <a:solidFill>
                  <a:srgbClr val="591F4D"/>
                </a:solidFill>
                <a:latin typeface="Times New Roman" pitchFamily="18" charset="0"/>
              </a:rPr>
              <a:t>Моја породица слави Васкрс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Slike\20170411_17244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1066800"/>
            <a:ext cx="3276600" cy="5151438"/>
          </a:xfrm>
          <a:effectLst>
            <a:softEdge rad="112500"/>
          </a:effectLst>
        </p:spPr>
      </p:pic>
      <p:pic>
        <p:nvPicPr>
          <p:cNvPr id="9219" name="Picture 3" descr="F:\Slike\20170411_1732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1066800"/>
            <a:ext cx="3581400" cy="518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219200" y="381000"/>
            <a:ext cx="64008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 sz="2400" b="1" i="1">
                <a:solidFill>
                  <a:srgbClr val="591F4D"/>
                </a:solidFill>
                <a:latin typeface="Times New Roman" pitchFamily="18" charset="0"/>
              </a:rPr>
              <a:t>Моја породица слави Васкрс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5" descr="image-0-02-05-2d2b25f182dc7c2b05e718c3f51beb313da75ca2d4067108865f7be1efd666be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62000" y="914400"/>
            <a:ext cx="3276600" cy="5075238"/>
          </a:xfrm>
        </p:spPr>
      </p:pic>
      <p:pic>
        <p:nvPicPr>
          <p:cNvPr id="10243" name="Picture 6" descr="image-0-02-05-5eaf058930138569475064075927421a365204c785ea49f341d8035d745da3bb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914400"/>
            <a:ext cx="3200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990600" y="228600"/>
            <a:ext cx="6477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 sz="2400" b="1" i="1">
                <a:solidFill>
                  <a:srgbClr val="591F4D"/>
                </a:solidFill>
                <a:latin typeface="Times New Roman" pitchFamily="18" charset="0"/>
              </a:rPr>
              <a:t>Моја породица слави Васкрс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Content Placeholder 3" descr="image-0-02-05-8458c54d455628aaa6b0f4be60a924c0b641bc6324a9fe2b17f33a71bd27e9d5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67200" y="1143000"/>
            <a:ext cx="3411538" cy="5151438"/>
          </a:xfrm>
          <a:effectLst>
            <a:softEdge rad="112500"/>
          </a:effectLst>
        </p:spPr>
      </p:pic>
      <p:pic>
        <p:nvPicPr>
          <p:cNvPr id="11267" name="Picture 4" descr="image-0-02-05-4005042ea01d5884fa1b00031f07306a6b4be33b200224f4f31fab21a4c09f8f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143000"/>
            <a:ext cx="3276600" cy="518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295400" y="457200"/>
            <a:ext cx="59436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 sz="2400" b="1" i="1">
                <a:solidFill>
                  <a:srgbClr val="591F4D"/>
                </a:solidFill>
                <a:latin typeface="Times New Roman" pitchFamily="18" charset="0"/>
              </a:rPr>
              <a:t>Моја породица слави Васкрс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ontent Placeholder 3" descr="image-0-02-05-438e9a04a7e577bf261064ff10dc4e0af5680f8e806d6a3c22ab76f09911e629-V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67200" y="990600"/>
            <a:ext cx="3259138" cy="4846638"/>
          </a:xfrm>
          <a:effectLst>
            <a:softEdge rad="112500"/>
          </a:effectLst>
        </p:spPr>
      </p:pic>
      <p:pic>
        <p:nvPicPr>
          <p:cNvPr id="12291" name="Picture 4" descr="image-0-02-05-a937a1e482b19877681af71da08edd708f124318702c363a10623883da5c6dc0-V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990600"/>
            <a:ext cx="3352799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990600" y="304800"/>
            <a:ext cx="6477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n-US" sz="2400" b="1" i="1">
                <a:solidFill>
                  <a:srgbClr val="591F4D"/>
                </a:solidFill>
                <a:latin typeface="Times New Roman" pitchFamily="18" charset="0"/>
              </a:rPr>
              <a:t>Моја породица слави Васкрс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54</TotalTime>
  <Words>33</Words>
  <Application>Microsoft Office PowerPoint</Application>
  <PresentationFormat>On-screen Show (4:3)</PresentationFormat>
  <Paragraphs>11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Trebuchet MS</vt:lpstr>
      <vt:lpstr>Wingdings 2</vt:lpstr>
      <vt:lpstr>Wingdings</vt:lpstr>
      <vt:lpstr>Calibri</vt:lpstr>
      <vt:lpstr>Times New Roman</vt:lpstr>
      <vt:lpstr>Opulent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KORISNIK</cp:lastModifiedBy>
  <cp:revision>7</cp:revision>
  <dcterms:created xsi:type="dcterms:W3CDTF">2017-04-12T10:23:56Z</dcterms:created>
  <dcterms:modified xsi:type="dcterms:W3CDTF">2017-04-18T08:41:13Z</dcterms:modified>
</cp:coreProperties>
</file>