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7" r:id="rId11"/>
    <p:sldId id="264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55E6A3B-00BA-4B3F-9778-466BD5EE9636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46AFE2-B291-4DE6-9E0F-3E5DB3E109A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43050"/>
            <a:ext cx="6172200" cy="1928826"/>
          </a:xfrm>
        </p:spPr>
        <p:txBody>
          <a:bodyPr/>
          <a:lstStyle/>
          <a:p>
            <a:r>
              <a:rPr lang="sr-Cyrl-RS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Лабуд </a:t>
            </a:r>
            <a:r>
              <a:rPr lang="sr-Cyrl-R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12.04.2017.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  <a:endParaRPr lang="en-US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01122" cy="1143000"/>
          </a:xfrm>
        </p:spPr>
        <p:txBody>
          <a:bodyPr>
            <a:noAutofit/>
          </a:bodyPr>
          <a:lstStyle/>
          <a:p>
            <a:pPr algn="just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   Деца с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тариј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васпитн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груп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васпитача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: 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В.Митић, М .Павловић  и родитељи, </a:t>
            </a:r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 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 вртићу </a:t>
            </a:r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Лабуд.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5" descr="0-02-05-b921d90d88a6610233c9be60acbd3d0d268f09e2a235c7f7081cd0ea1c3bfab6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eeb37c58228cfbd8552073cdfdd3dcdb4186e08a514a3915f28bde40f864b9e1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71612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41fae67b61c35de337600190c798307aa839c2a9bb38376cea39438494549d03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6286034a12c4138523e7c3ed415324f44eba4b922052298866b9970cb172207b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0-02-05-2c3329196552d9178b3968a4112fdf3282b863da954fe20c5dc49a3cf7db3d31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0-02-05-a672b2ac6a58ff88a3113bc9301fd251fa816650a86247e1e5ee28fbfb29423a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a0e14f84d5989c2be892e40eb40ec0088cd50cee0e89697bbe10936f8c69be32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47d55dd7f8d7aadcde1622628bf1ed7776199e7e04eb7a00ac43affd8cff72e8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0-02-05-0991a1ee8b9386ce7136d749153348f33f0d1030a6663a70c3a8e90a01beeac2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b3c88af9574adf049bc2b533b37825e4f6ad05ae01631dd9cf3bbd10233c7e2f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00200"/>
            <a:ext cx="3500463" cy="4873625"/>
          </a:xfrm>
        </p:spPr>
      </p:pic>
      <p:pic>
        <p:nvPicPr>
          <p:cNvPr id="5" name="Picture 4" descr="0-02-05-830f1ebee02d7835fe58de75d037b1330207a5a717e5dc40eccd5bbc0bac027e_fu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643050"/>
            <a:ext cx="3357586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800" dirty="0"/>
          </a:p>
        </p:txBody>
      </p:sp>
      <p:pic>
        <p:nvPicPr>
          <p:cNvPr id="4" name="Content Placeholder 3" descr="0-02-05-633ba583366863655788775d5988b752763e66a08a7d032c12b0f193ad812d4c_fu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</TotalTime>
  <Words>72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Вртић Лабуд  Моја породица слави Васкрс </vt:lpstr>
      <vt:lpstr>     Деца старије  васпитне групе  васпитача : В.Митић, М .Павловић  и родитељи, Моја породица слави Васкрс у вртићу Лабуд.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  Моја породица слави Васкрс</dc:title>
  <dc:creator>KORISNIK</dc:creator>
  <cp:lastModifiedBy>Steva</cp:lastModifiedBy>
  <cp:revision>3</cp:revision>
  <dcterms:created xsi:type="dcterms:W3CDTF">2017-04-23T10:22:45Z</dcterms:created>
  <dcterms:modified xsi:type="dcterms:W3CDTF">2017-04-25T12:51:10Z</dcterms:modified>
</cp:coreProperties>
</file>