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9FAF41F-4CC6-47DC-80D9-FF2957846B9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BE16D71-FACE-4137-8C37-7B667E52D82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2071678"/>
            <a:ext cx="6429388" cy="14287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Вртић </a:t>
            </a:r>
            <a:r>
              <a:rPr lang="sr-Cyrl-RS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Колибри</a:t>
            </a:r>
            <a:br>
              <a:rPr lang="sr-Cyrl-RS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36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Моја породица слави </a:t>
            </a:r>
            <a:r>
              <a:rPr lang="sr-Cyrl-RS" sz="36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  </a:t>
            </a:r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Радионица за децу и родитеље 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4442" y="5214950"/>
            <a:ext cx="5114778" cy="1000132"/>
          </a:xfrm>
        </p:spPr>
        <p:txBody>
          <a:bodyPr/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10.04.2017.</a:t>
            </a:r>
          </a:p>
          <a:p>
            <a:pPr algn="ctr"/>
            <a:r>
              <a:rPr lang="sr-Cyrl-RS" b="1" dirty="0" smtClean="0">
                <a:latin typeface="Times New Roman" pitchFamily="18" charset="0"/>
              </a:rPr>
              <a:t>Крушевац 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394448"/>
          </a:xfrm>
        </p:spPr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r>
              <a:rPr lang="sr-Latn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Latn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7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Деца старије васпитне групе</a:t>
            </a:r>
            <a:r>
              <a:rPr lang="sr-Latn-RS" sz="27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,</a:t>
            </a:r>
            <a:r>
              <a:rPr lang="sr-Cyrl-RS" sz="27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васпитача:В.Ђурђевић и Т.Милојевић и родитељи у вртићу Колибри .</a:t>
            </a:r>
            <a:endParaRPr lang="en-US" sz="2700" b="0" i="1" dirty="0"/>
          </a:p>
        </p:txBody>
      </p:sp>
      <p:pic>
        <p:nvPicPr>
          <p:cNvPr id="4" name="Content Placeholder 3" descr="372_11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71612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40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endParaRPr lang="en-US" dirty="0"/>
          </a:p>
        </p:txBody>
      </p:sp>
      <p:pic>
        <p:nvPicPr>
          <p:cNvPr id="4" name="Content Placeholder 3" descr="372_11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37260" y="1678464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</TotalTime>
  <Words>41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Opulent</vt:lpstr>
      <vt:lpstr>Вртић Колибри  Моја породица слави Васкрс   Радионица за децу и родитеље </vt:lpstr>
      <vt:lpstr>Моја породица слави Васкрс Деца старије васпитне групе, васпитача:В.Ђурђевић и Т.Милојевић и родитељи у вртићу Колибри .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  Васкрс у нашој кући  Радионица за децу и родитеље</dc:title>
  <dc:creator>KORISNIK</dc:creator>
  <cp:lastModifiedBy>KORISNIK</cp:lastModifiedBy>
  <cp:revision>6</cp:revision>
  <dcterms:created xsi:type="dcterms:W3CDTF">2017-04-16T16:11:35Z</dcterms:created>
  <dcterms:modified xsi:type="dcterms:W3CDTF">2017-04-18T08:42:11Z</dcterms:modified>
</cp:coreProperties>
</file>