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6A25A90-5E9F-4A34-B188-50F069C9C9C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5A1A9F8-9739-4C33-853D-2B8F876E33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25A90-5E9F-4A34-B188-50F069C9C9C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A1A9F8-9739-4C33-853D-2B8F876E33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6A25A90-5E9F-4A34-B188-50F069C9C9C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5A1A9F8-9739-4C33-853D-2B8F876E33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25A90-5E9F-4A34-B188-50F069C9C9C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A1A9F8-9739-4C33-853D-2B8F876E33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25A90-5E9F-4A34-B188-50F069C9C9C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A1A9F8-9739-4C33-853D-2B8F876E33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25A90-5E9F-4A34-B188-50F069C9C9C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A1A9F8-9739-4C33-853D-2B8F876E33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6A25A90-5E9F-4A34-B188-50F069C9C9C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A1A9F8-9739-4C33-853D-2B8F876E33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25A90-5E9F-4A34-B188-50F069C9C9C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A1A9F8-9739-4C33-853D-2B8F876E33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25A90-5E9F-4A34-B188-50F069C9C9C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A1A9F8-9739-4C33-853D-2B8F876E33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25A90-5E9F-4A34-B188-50F069C9C9C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A1A9F8-9739-4C33-853D-2B8F876E33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6A25A90-5E9F-4A34-B188-50F069C9C9C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5A1A9F8-9739-4C33-853D-2B8F876E33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6A25A90-5E9F-4A34-B188-50F069C9C9CC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5A1A9F8-9739-4C33-853D-2B8F876E33B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4442" y="5214950"/>
            <a:ext cx="5114778" cy="857256"/>
          </a:xfrm>
        </p:spPr>
        <p:txBody>
          <a:bodyPr/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12.04.2017.</a:t>
            </a:r>
          </a:p>
          <a:p>
            <a:pPr algn="ctr"/>
            <a:r>
              <a:rPr lang="sr-Cyrl-RS" sz="2400" b="1" dirty="0" smtClean="0">
                <a:latin typeface="Times New Roman" pitchFamily="18" charset="0"/>
              </a:rPr>
              <a:t>Крушевац</a:t>
            </a:r>
            <a:r>
              <a:rPr lang="sr-Cyrl-RS" dirty="0" smtClean="0"/>
              <a:t>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857488" y="714356"/>
            <a:ext cx="607223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800" b="1" dirty="0" smtClean="0">
                <a:solidFill>
                  <a:schemeClr val="bg1"/>
                </a:solidFill>
                <a:latin typeface="Times New Roman" pitchFamily="18" charset="0"/>
              </a:rPr>
              <a:t>Вртић </a:t>
            </a:r>
            <a:r>
              <a:rPr lang="sr-Cyrl-RS" sz="2800" b="1" i="1" dirty="0" smtClean="0">
                <a:solidFill>
                  <a:schemeClr val="bg1"/>
                </a:solidFill>
                <a:latin typeface="Times New Roman" pitchFamily="18" charset="0"/>
              </a:rPr>
              <a:t>Лептирић</a:t>
            </a:r>
          </a:p>
          <a:p>
            <a:r>
              <a:rPr lang="sr-Cyrl-RS" sz="2800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</a:p>
          <a:p>
            <a:pPr algn="ctr"/>
            <a:endParaRPr lang="sr-Cyrl-RS" sz="360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algn="ctr"/>
            <a:r>
              <a:rPr lang="sr-Cyrl-RS" sz="3600" dirty="0" smtClean="0">
                <a:solidFill>
                  <a:schemeClr val="bg1"/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3600" i="1" dirty="0" smtClean="0">
                <a:solidFill>
                  <a:schemeClr val="bg1"/>
                </a:solidFill>
                <a:latin typeface="Times New Roman" pitchFamily="18" charset="0"/>
              </a:rPr>
              <a:t>Васкрс</a:t>
            </a:r>
          </a:p>
          <a:p>
            <a:pPr algn="ctr"/>
            <a:endParaRPr lang="sr-Cyrl-RS" sz="2800" i="1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algn="ctr"/>
            <a:r>
              <a:rPr lang="sr-Cyrl-RS" sz="2800" b="1" dirty="0" smtClean="0">
                <a:solidFill>
                  <a:schemeClr val="bg1"/>
                </a:solidFill>
                <a:latin typeface="Times New Roman" pitchFamily="18" charset="0"/>
              </a:rPr>
              <a:t>Радионица за децу и родитеље </a:t>
            </a:r>
          </a:p>
          <a:p>
            <a:pPr algn="ctr"/>
            <a:r>
              <a:rPr lang="sr-Cyrl-RS" sz="2800" dirty="0" smtClean="0">
                <a:solidFill>
                  <a:schemeClr val="bg1"/>
                </a:solidFill>
                <a:latin typeface="Times New Roman" pitchFamily="18" charset="0"/>
              </a:rPr>
              <a:t> 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 descr="20170411_1717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428596" y="500042"/>
            <a:ext cx="6786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Моја породица слави </a:t>
            </a:r>
            <a:r>
              <a:rPr lang="sr-Cyrl-RS" i="1" dirty="0" smtClean="0">
                <a:solidFill>
                  <a:schemeClr val="bg1"/>
                </a:solidFill>
                <a:latin typeface="Times New Roman" pitchFamily="18" charset="0"/>
              </a:rPr>
              <a:t>ВММММММмаскрсМ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0996" y="652442"/>
            <a:ext cx="6786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Моја породица слави </a:t>
            </a:r>
            <a:r>
              <a:rPr lang="sr-Cyrl-RS" i="1" dirty="0" smtClean="0">
                <a:solidFill>
                  <a:schemeClr val="bg1"/>
                </a:solidFill>
                <a:latin typeface="Times New Roman" pitchFamily="18" charset="0"/>
              </a:rPr>
              <a:t>ВММММММмаскрсМ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0"/>
            <a:ext cx="80010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Вакрс</a:t>
            </a:r>
          </a:p>
          <a:p>
            <a:pPr algn="just"/>
            <a:r>
              <a:rPr lang="sr-Cyrl-RS" sz="2400" b="0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Деца старије васпитне групе васпитача:Д.Збиљић и О.Ристић са родитељима у вртићу </a:t>
            </a:r>
            <a:r>
              <a:rPr lang="sr-Cyrl-RS" sz="2400" b="0" i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Лептирић </a:t>
            </a:r>
            <a:r>
              <a:rPr lang="sr-Cyrl-R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170411_1726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14282" y="714356"/>
            <a:ext cx="807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3200" b="1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Васкрс </a:t>
            </a:r>
            <a:endParaRPr lang="en-US" sz="3200" b="1" i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b="0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3200" b="0" i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 </a:t>
            </a:r>
            <a:endParaRPr lang="en-US" sz="3200" b="0" i="1" cap="none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4" name="Content Placeholder 3" descr="20170411_1732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571612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b="0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3200" b="0" i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 </a:t>
            </a:r>
            <a:endParaRPr lang="en-US" sz="3200" dirty="0"/>
          </a:p>
        </p:txBody>
      </p:sp>
      <p:pic>
        <p:nvPicPr>
          <p:cNvPr id="4" name="Content Placeholder 3" descr="20170411_1734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b="0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3200" b="0" i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 </a:t>
            </a:r>
            <a:endParaRPr lang="en-US" sz="3200" dirty="0"/>
          </a:p>
        </p:txBody>
      </p:sp>
      <p:pic>
        <p:nvPicPr>
          <p:cNvPr id="5" name="Content Placeholder 4" descr="20170411_1734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b="0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3200" b="0" i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 </a:t>
            </a:r>
            <a:endParaRPr lang="en-US" sz="3200" dirty="0"/>
          </a:p>
        </p:txBody>
      </p:sp>
      <p:pic>
        <p:nvPicPr>
          <p:cNvPr id="4" name="Content Placeholder 3" descr="20170411_1756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08696"/>
          </a:xfrm>
        </p:spPr>
        <p:txBody>
          <a:bodyPr>
            <a:normAutofit/>
          </a:bodyPr>
          <a:lstStyle/>
          <a:p>
            <a:r>
              <a:rPr lang="sr-Cyrl-RS" sz="3200" b="0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3200" b="0" i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</a:t>
            </a:r>
            <a:br>
              <a:rPr lang="sr-Cyrl-RS" sz="3200" b="0" i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</a:br>
            <a:endParaRPr lang="en-US" sz="3200" dirty="0"/>
          </a:p>
        </p:txBody>
      </p:sp>
      <p:pic>
        <p:nvPicPr>
          <p:cNvPr id="5" name="Content Placeholder 4" descr="20170411_1742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571612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b="0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3200" b="0" i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 </a:t>
            </a:r>
            <a:endParaRPr lang="en-US" sz="3200" dirty="0"/>
          </a:p>
        </p:txBody>
      </p:sp>
      <p:pic>
        <p:nvPicPr>
          <p:cNvPr id="4" name="Content Placeholder 3" descr="20170411_1754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571612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200" b="0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</a:t>
            </a:r>
            <a:r>
              <a:rPr lang="sr-Cyrl-RS" sz="3200" b="0" i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Васкрс </a:t>
            </a:r>
            <a:endParaRPr lang="en-US" sz="3200" dirty="0"/>
          </a:p>
        </p:txBody>
      </p:sp>
      <p:pic>
        <p:nvPicPr>
          <p:cNvPr id="4" name="Content Placeholder 3" descr="20170411_1827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643050"/>
            <a:ext cx="3634979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170411_1828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643050"/>
            <a:ext cx="3214692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57158" y="6143644"/>
            <a:ext cx="7500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Спремно за поклон најстаријим суграђанима 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37</TotalTime>
  <Words>77</Words>
  <Application>Microsoft Office PowerPoint</Application>
  <PresentationFormat>On-screen Show (4:3)</PresentationFormat>
  <Paragraphs>22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Opulent</vt:lpstr>
      <vt:lpstr>Slide 1</vt:lpstr>
      <vt:lpstr>Slide 2</vt:lpstr>
      <vt:lpstr>Slide 3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  <vt:lpstr>Моја породица слави Васкрс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6</cp:revision>
  <dcterms:created xsi:type="dcterms:W3CDTF">2017-04-16T16:34:37Z</dcterms:created>
  <dcterms:modified xsi:type="dcterms:W3CDTF">2017-04-18T08:41:49Z</dcterms:modified>
</cp:coreProperties>
</file>