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6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8808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8A13DA-76CD-48F4-AD85-FD834599E38C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18FFDB-6292-4683-BE67-7DDA75A9DC9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8A13DA-76CD-48F4-AD85-FD834599E38C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18FFDB-6292-4683-BE67-7DDA75A9DC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8A13DA-76CD-48F4-AD85-FD834599E38C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18FFDB-6292-4683-BE67-7DDA75A9DC9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8A13DA-76CD-48F4-AD85-FD834599E38C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18FFDB-6292-4683-BE67-7DDA75A9DC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8A13DA-76CD-48F4-AD85-FD834599E38C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18FFDB-6292-4683-BE67-7DDA75A9DC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8A13DA-76CD-48F4-AD85-FD834599E38C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18FFDB-6292-4683-BE67-7DDA75A9DC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8A13DA-76CD-48F4-AD85-FD834599E38C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18FFDB-6292-4683-BE67-7DDA75A9DC9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8A13DA-76CD-48F4-AD85-FD834599E38C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18FFDB-6292-4683-BE67-7DDA75A9DC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8A13DA-76CD-48F4-AD85-FD834599E38C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18FFDB-6292-4683-BE67-7DDA75A9DC9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8A13DA-76CD-48F4-AD85-FD834599E38C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18FFDB-6292-4683-BE67-7DDA75A9DC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8A13DA-76CD-48F4-AD85-FD834599E38C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18FFDB-6292-4683-BE67-7DDA75A9DC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2C8A13DA-76CD-48F4-AD85-FD834599E38C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E818FFDB-6292-4683-BE67-7DDA75A9DC9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Вртић </a:t>
            </a:r>
            <a:r>
              <a:rPr lang="sr-Cyrl-RS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Владо Јурић </a:t>
            </a:r>
            <a:endParaRPr lang="en-US" b="1" i="1" dirty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algn="ctr"/>
            <a:endParaRPr lang="sr-Cyrl-RS" sz="3600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  <a:p>
            <a:pPr algn="ctr"/>
            <a:r>
              <a:rPr lang="sr-Cyrl-RS" sz="36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Моја породица слави </a:t>
            </a:r>
            <a:r>
              <a:rPr lang="sr-Cyrl-RS" sz="3600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Васкрс</a:t>
            </a:r>
          </a:p>
          <a:p>
            <a:pPr algn="ctr"/>
            <a:r>
              <a:rPr lang="sr-Cyrl-RS" sz="28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Радионица за децу и родитеље </a:t>
            </a:r>
            <a:r>
              <a:rPr lang="sr-Cyrl-RS" sz="36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 </a:t>
            </a:r>
            <a:endParaRPr lang="en-US" sz="36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28860" y="4714884"/>
            <a:ext cx="49292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sr-Cyrl-RS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  <a:p>
            <a:pPr algn="ctr"/>
            <a:endParaRPr lang="sr-Cyrl-RS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  <a:p>
            <a:pPr algn="ctr"/>
            <a:r>
              <a:rPr lang="sr-Cyrl-RS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12.04.2017.</a:t>
            </a:r>
          </a:p>
          <a:p>
            <a:pPr algn="ctr"/>
            <a:r>
              <a:rPr lang="sr-Cyrl-RS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Крушевац</a:t>
            </a:r>
            <a:endParaRPr lang="en-US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1538" y="214290"/>
            <a:ext cx="8072462" cy="1214446"/>
          </a:xfrm>
        </p:spPr>
        <p:txBody>
          <a:bodyPr>
            <a:normAutofit fontScale="90000"/>
          </a:bodyPr>
          <a:lstStyle/>
          <a:p>
            <a:pPr algn="just"/>
            <a:r>
              <a:rPr lang="sr-Latn-RS" sz="3200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/>
            </a:r>
            <a:br>
              <a:rPr lang="sr-Latn-RS" sz="3200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</a:br>
            <a:r>
              <a:rPr lang="sr-Cyrl-RS" sz="3200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    </a:t>
            </a:r>
            <a:r>
              <a:rPr lang="sr-Cyrl-RS" sz="2700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Деца старије вас.групе, васпитача:В.Исаиловић,Иване  Миленковић и родитељи у вртићу В.Јурић.</a:t>
            </a:r>
            <a:endParaRPr lang="en-US" sz="2700" dirty="0"/>
          </a:p>
        </p:txBody>
      </p:sp>
      <p:pic>
        <p:nvPicPr>
          <p:cNvPr id="4" name="Content Placeholder 3" descr="372_117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14415" y="1493520"/>
            <a:ext cx="3714776" cy="4709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372_117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2066" y="1643050"/>
            <a:ext cx="3571900" cy="45662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32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Моја породица слави </a:t>
            </a:r>
            <a:r>
              <a:rPr lang="sr-Cyrl-RS" sz="3200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Васкрс</a:t>
            </a:r>
            <a:br>
              <a:rPr lang="sr-Cyrl-RS" sz="3200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</a:br>
            <a:endParaRPr lang="en-US" sz="3200" dirty="0"/>
          </a:p>
        </p:txBody>
      </p:sp>
      <p:pic>
        <p:nvPicPr>
          <p:cNvPr id="4" name="Content Placeholder 3" descr="372_118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45335" y="1493520"/>
            <a:ext cx="6278880" cy="4709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32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Моја породица слави </a:t>
            </a:r>
            <a:r>
              <a:rPr lang="sr-Cyrl-RS" sz="3200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Васкрс</a:t>
            </a:r>
            <a:br>
              <a:rPr lang="sr-Cyrl-RS" sz="3200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</a:br>
            <a:endParaRPr lang="en-US" sz="3200" dirty="0"/>
          </a:p>
        </p:txBody>
      </p:sp>
      <p:pic>
        <p:nvPicPr>
          <p:cNvPr id="4" name="Content Placeholder 3" descr="372_118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45335" y="1493520"/>
            <a:ext cx="6278880" cy="4709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32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Моја породица слави </a:t>
            </a:r>
            <a:r>
              <a:rPr lang="sr-Cyrl-RS" sz="3200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Васкрс</a:t>
            </a:r>
            <a:br>
              <a:rPr lang="sr-Cyrl-RS" sz="3200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</a:br>
            <a:endParaRPr lang="en-US" sz="3200" dirty="0"/>
          </a:p>
        </p:txBody>
      </p:sp>
      <p:pic>
        <p:nvPicPr>
          <p:cNvPr id="4" name="Content Placeholder 3" descr="372_118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45335" y="1493520"/>
            <a:ext cx="6278880" cy="4709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32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Моја породица слави </a:t>
            </a:r>
            <a:r>
              <a:rPr lang="sr-Cyrl-RS" sz="3200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Васкрс</a:t>
            </a:r>
            <a:br>
              <a:rPr lang="sr-Cyrl-RS" sz="3200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</a:br>
            <a:endParaRPr lang="en-US" sz="3200" dirty="0"/>
          </a:p>
        </p:txBody>
      </p:sp>
      <p:pic>
        <p:nvPicPr>
          <p:cNvPr id="4" name="Content Placeholder 3" descr="DSC_005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2976" y="1357298"/>
            <a:ext cx="360045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DSC_006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628" y="1500174"/>
            <a:ext cx="3571900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32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Моја породица слави </a:t>
            </a:r>
            <a:r>
              <a:rPr lang="sr-Cyrl-RS" sz="3200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Васкрс</a:t>
            </a:r>
            <a:br>
              <a:rPr lang="sr-Cyrl-RS" sz="3200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</a:br>
            <a:endParaRPr lang="en-US" sz="3200" dirty="0"/>
          </a:p>
        </p:txBody>
      </p:sp>
      <p:pic>
        <p:nvPicPr>
          <p:cNvPr id="4" name="Content Placeholder 3" descr="DSC_008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85853" y="1447800"/>
            <a:ext cx="3643338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DSC_008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2066" y="1428736"/>
            <a:ext cx="3321849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4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Моја породица слави </a:t>
            </a:r>
            <a:r>
              <a:rPr lang="sr-Cyrl-RS" sz="4400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Васкрс</a:t>
            </a:r>
            <a:br>
              <a:rPr lang="sr-Cyrl-RS" sz="4400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DSC_006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85852" y="1500174"/>
            <a:ext cx="360045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DSC_009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628" y="1428736"/>
            <a:ext cx="3696899" cy="4929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Моја породица слави </a:t>
            </a:r>
            <a:r>
              <a:rPr lang="sr-Cyrl-RS" sz="4000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Васкрс</a:t>
            </a:r>
            <a:br>
              <a:rPr lang="sr-Cyrl-RS" sz="4000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5" name="Content Placeholder 4" descr="DSC_008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1538" y="1357298"/>
            <a:ext cx="3429024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DSC_008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428736"/>
            <a:ext cx="3214692" cy="4643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4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Моја породица слави </a:t>
            </a:r>
            <a:r>
              <a:rPr lang="sr-Cyrl-RS" sz="4400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Васкрс</a:t>
            </a:r>
            <a:br>
              <a:rPr lang="sr-Cyrl-RS" sz="4400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DSC_007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14546" y="1447800"/>
            <a:ext cx="5214974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29</TotalTime>
  <Words>47</Words>
  <Application>Microsoft Office PowerPoint</Application>
  <PresentationFormat>On-screen Show (4:3)</PresentationFormat>
  <Paragraphs>17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Solstice</vt:lpstr>
      <vt:lpstr>Вртић Владо Јурић </vt:lpstr>
      <vt:lpstr>     Деца старије вас.групе, васпитача:В.Исаиловић,Иване  Миленковић и родитељи у вртићу В.Јурић.</vt:lpstr>
      <vt:lpstr>Моја породица слави Васкрс </vt:lpstr>
      <vt:lpstr>Моја породица слави Васкрс </vt:lpstr>
      <vt:lpstr>Моја породица слави Васкрс </vt:lpstr>
      <vt:lpstr>Моја породица слави Васкрс </vt:lpstr>
      <vt:lpstr>Моја породица слави Васкрс </vt:lpstr>
      <vt:lpstr>Моја породица слави Васкрс </vt:lpstr>
      <vt:lpstr>Моја породица слави Васкрс </vt:lpstr>
      <vt:lpstr>Моја породица слави Васкрс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Владо Јурић</dc:title>
  <dc:creator>KORISNIK</dc:creator>
  <cp:lastModifiedBy>KORISNIK</cp:lastModifiedBy>
  <cp:revision>6</cp:revision>
  <dcterms:created xsi:type="dcterms:W3CDTF">2017-04-16T17:20:26Z</dcterms:created>
  <dcterms:modified xsi:type="dcterms:W3CDTF">2017-04-18T08:42:32Z</dcterms:modified>
</cp:coreProperties>
</file>