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6" r:id="rId6"/>
    <p:sldId id="267" r:id="rId7"/>
    <p:sldId id="260" r:id="rId8"/>
    <p:sldId id="261" r:id="rId9"/>
    <p:sldId id="262" r:id="rId10"/>
    <p:sldId id="268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1EEAF4D-6C63-4B0F-B784-B9EE41BF6295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CC2FEBC-20A6-44C4-B2DE-952257123D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57628"/>
            <a:ext cx="7772400" cy="1071570"/>
          </a:xfrm>
        </p:spPr>
        <p:txBody>
          <a:bodyPr/>
          <a:lstStyle/>
          <a:p>
            <a:pPr algn="ctr"/>
            <a:r>
              <a:rPr lang="sr-Cyrl-RS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b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71438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sr-Latn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2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.04.2018.</a:t>
            </a:r>
          </a:p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</a:p>
          <a:p>
            <a:pPr algn="ctr"/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1428760" cy="13736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428860" y="1500174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  <a:endParaRPr lang="en-US" sz="32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Старија васпитна група ,васпитача М.Грујић и М.Которчевић 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0122743_2052268828135388_356314656_o (1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Сала вртића </a:t>
            </a:r>
            <a:r>
              <a:rPr lang="sr-Cyrl-RS" sz="2400" i="1" dirty="0" smtClean="0">
                <a:latin typeface="Times New Roman" pitchFamily="18" charset="0"/>
              </a:rPr>
              <a:t>Лептирић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29996032_2052269811468623_152327434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428736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0070775_2052269641468640_58911418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0073868_2052269971468607_136341093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0069966_2052269994801938_554132336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0069863_2052270484801889_270453786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0070122_2052271128135158_1325892865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0122544_2052270964801841_1143630171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30074715_2052270598135211_5176711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9996213_2052271061468498_1338804018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357298"/>
            <a:ext cx="414340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0074536_2052270681468536_1534117690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00174"/>
            <a:ext cx="4143386" cy="4786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</TotalTime>
  <Words>21</Words>
  <Application>Microsoft Office PowerPoint</Application>
  <PresentationFormat>On-screen Show (4:3)</PresentationFormat>
  <Paragraphs>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Origin</vt:lpstr>
      <vt:lpstr>Моја породица слави Васкрс</vt:lpstr>
      <vt:lpstr>Старија васпитна група ,васпитача М.Грујић и М.Которчевић </vt:lpstr>
      <vt:lpstr>Сала вртића Лептирић 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KORISNIK</cp:lastModifiedBy>
  <cp:revision>3</cp:revision>
  <dcterms:created xsi:type="dcterms:W3CDTF">2018-04-11T23:26:57Z</dcterms:created>
  <dcterms:modified xsi:type="dcterms:W3CDTF">2018-04-12T06:03:39Z</dcterms:modified>
</cp:coreProperties>
</file>